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50864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Freeform: Shape 80">
            <a:extLst>
              <a:ext uri="{FF2B5EF4-FFF2-40B4-BE49-F238E27FC236}">
                <a16:creationId xmlns:a16="http://schemas.microsoft.com/office/drawing/2014/main" id="{FCF29A8A-3F95-4127-9E1E-2698A2B8FBE0}"/>
              </a:ext>
            </a:extLst>
          </p:cNvPr>
          <p:cNvSpPr/>
          <p:nvPr/>
        </p:nvSpPr>
        <p:spPr>
          <a:xfrm rot="16200000" flipH="1">
            <a:off x="9579346" y="3545283"/>
            <a:ext cx="1450516" cy="259161"/>
          </a:xfrm>
          <a:custGeom>
            <a:avLst/>
            <a:gdLst>
              <a:gd name="connsiteX0" fmla="*/ 0 w 3097231"/>
              <a:gd name="connsiteY0" fmla="*/ 0 h 553376"/>
              <a:gd name="connsiteX1" fmla="*/ 3097231 w 3097231"/>
              <a:gd name="connsiteY1" fmla="*/ 0 h 553376"/>
              <a:gd name="connsiteX2" fmla="*/ 2740687 w 3097231"/>
              <a:gd name="connsiteY2" fmla="*/ 353487 h 553376"/>
              <a:gd name="connsiteX3" fmla="*/ 2529878 w 3097231"/>
              <a:gd name="connsiteY3" fmla="*/ 553376 h 553376"/>
              <a:gd name="connsiteX4" fmla="*/ 469951 w 3097231"/>
              <a:gd name="connsiteY4" fmla="*/ 553376 h 553376"/>
              <a:gd name="connsiteX5" fmla="*/ 469951 w 3097231"/>
              <a:gd name="connsiteY5" fmla="*/ 548580 h 553376"/>
              <a:gd name="connsiteX6" fmla="*/ 414705 w 3097231"/>
              <a:gd name="connsiteY6" fmla="*/ 539729 h 553376"/>
              <a:gd name="connsiteX7" fmla="*/ 35651 w 3097231"/>
              <a:gd name="connsiteY7" fmla="*/ 140367 h 553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97231" h="553376">
                <a:moveTo>
                  <a:pt x="0" y="0"/>
                </a:moveTo>
                <a:lnTo>
                  <a:pt x="3097231" y="0"/>
                </a:lnTo>
                <a:lnTo>
                  <a:pt x="2740687" y="353487"/>
                </a:lnTo>
                <a:lnTo>
                  <a:pt x="2529878" y="553376"/>
                </a:lnTo>
                <a:lnTo>
                  <a:pt x="469951" y="553376"/>
                </a:lnTo>
                <a:lnTo>
                  <a:pt x="469951" y="548580"/>
                </a:lnTo>
                <a:lnTo>
                  <a:pt x="414705" y="539729"/>
                </a:lnTo>
                <a:cubicBezTo>
                  <a:pt x="239205" y="497243"/>
                  <a:pt x="107200" y="347738"/>
                  <a:pt x="35651" y="140367"/>
                </a:cubicBezTo>
                <a:close/>
              </a:path>
            </a:pathLst>
          </a:custGeom>
          <a:gradFill>
            <a:gsLst>
              <a:gs pos="0">
                <a:schemeClr val="bg1">
                  <a:lumMod val="75000"/>
                </a:schemeClr>
              </a:gs>
              <a:gs pos="50000">
                <a:schemeClr val="bg1">
                  <a:lumMod val="65000"/>
                </a:schemeClr>
              </a:gs>
              <a:gs pos="75000">
                <a:schemeClr val="bg1">
                  <a:lumMod val="50000"/>
                </a:schemeClr>
              </a:gs>
              <a:gs pos="95000">
                <a:schemeClr val="tx1">
                  <a:lumMod val="50000"/>
                  <a:lumOff val="5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019D45FB-9EFB-4BF9-A234-E16293E44FFC}"/>
              </a:ext>
            </a:extLst>
          </p:cNvPr>
          <p:cNvSpPr/>
          <p:nvPr/>
        </p:nvSpPr>
        <p:spPr>
          <a:xfrm rot="10800000" flipH="1">
            <a:off x="4888160" y="948365"/>
            <a:ext cx="1450516" cy="259161"/>
          </a:xfrm>
          <a:custGeom>
            <a:avLst/>
            <a:gdLst>
              <a:gd name="connsiteX0" fmla="*/ 0 w 3097231"/>
              <a:gd name="connsiteY0" fmla="*/ 0 h 553376"/>
              <a:gd name="connsiteX1" fmla="*/ 3097231 w 3097231"/>
              <a:gd name="connsiteY1" fmla="*/ 0 h 553376"/>
              <a:gd name="connsiteX2" fmla="*/ 2740687 w 3097231"/>
              <a:gd name="connsiteY2" fmla="*/ 353487 h 553376"/>
              <a:gd name="connsiteX3" fmla="*/ 2529878 w 3097231"/>
              <a:gd name="connsiteY3" fmla="*/ 553376 h 553376"/>
              <a:gd name="connsiteX4" fmla="*/ 469951 w 3097231"/>
              <a:gd name="connsiteY4" fmla="*/ 553376 h 553376"/>
              <a:gd name="connsiteX5" fmla="*/ 469951 w 3097231"/>
              <a:gd name="connsiteY5" fmla="*/ 548580 h 553376"/>
              <a:gd name="connsiteX6" fmla="*/ 414705 w 3097231"/>
              <a:gd name="connsiteY6" fmla="*/ 539729 h 553376"/>
              <a:gd name="connsiteX7" fmla="*/ 35651 w 3097231"/>
              <a:gd name="connsiteY7" fmla="*/ 140367 h 553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97231" h="553376">
                <a:moveTo>
                  <a:pt x="0" y="0"/>
                </a:moveTo>
                <a:lnTo>
                  <a:pt x="3097231" y="0"/>
                </a:lnTo>
                <a:lnTo>
                  <a:pt x="2740687" y="353487"/>
                </a:lnTo>
                <a:lnTo>
                  <a:pt x="2529878" y="553376"/>
                </a:lnTo>
                <a:lnTo>
                  <a:pt x="469951" y="553376"/>
                </a:lnTo>
                <a:lnTo>
                  <a:pt x="469951" y="548580"/>
                </a:lnTo>
                <a:lnTo>
                  <a:pt x="414705" y="539729"/>
                </a:lnTo>
                <a:cubicBezTo>
                  <a:pt x="239205" y="497243"/>
                  <a:pt x="107200" y="347738"/>
                  <a:pt x="35651" y="140367"/>
                </a:cubicBezTo>
                <a:close/>
              </a:path>
            </a:pathLst>
          </a:custGeom>
          <a:gradFill>
            <a:gsLst>
              <a:gs pos="0">
                <a:schemeClr val="bg1">
                  <a:lumMod val="75000"/>
                </a:schemeClr>
              </a:gs>
              <a:gs pos="50000">
                <a:schemeClr val="bg1">
                  <a:lumMod val="65000"/>
                </a:schemeClr>
              </a:gs>
              <a:gs pos="75000">
                <a:schemeClr val="bg1">
                  <a:lumMod val="50000"/>
                </a:schemeClr>
              </a:gs>
              <a:gs pos="95000">
                <a:schemeClr val="tx1">
                  <a:lumMod val="50000"/>
                  <a:lumOff val="5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11B6F08A-7A78-46F4-B91B-D121BDD8E52E}"/>
              </a:ext>
            </a:extLst>
          </p:cNvPr>
          <p:cNvGrpSpPr>
            <a:grpSpLocks noChangeAspect="1"/>
          </p:cNvGrpSpPr>
          <p:nvPr/>
        </p:nvGrpSpPr>
        <p:grpSpPr>
          <a:xfrm>
            <a:off x="1402390" y="3925652"/>
            <a:ext cx="3380002" cy="1613203"/>
            <a:chOff x="802764" y="1081722"/>
            <a:chExt cx="9871980" cy="4711655"/>
          </a:xfrm>
          <a:solidFill>
            <a:srgbClr val="FF9285"/>
          </a:solidFill>
          <a:effectLst>
            <a:outerShdw blurRad="63500" sx="102000" sy="102000" algn="ctr" rotWithShape="0">
              <a:prstClr val="black">
                <a:alpha val="40000"/>
              </a:prstClr>
            </a:outerShdw>
          </a:effectLst>
        </p:grpSpPr>
        <p:sp>
          <p:nvSpPr>
            <p:cNvPr id="14" name="Freeform: Shape 13">
              <a:extLst>
                <a:ext uri="{FF2B5EF4-FFF2-40B4-BE49-F238E27FC236}">
                  <a16:creationId xmlns:a16="http://schemas.microsoft.com/office/drawing/2014/main" id="{1B60B13C-080A-4A15-A71F-8C379D703392}"/>
                </a:ext>
              </a:extLst>
            </p:cNvPr>
            <p:cNvSpPr/>
            <p:nvPr/>
          </p:nvSpPr>
          <p:spPr>
            <a:xfrm>
              <a:off x="802764" y="1081722"/>
              <a:ext cx="9871980" cy="4711655"/>
            </a:xfrm>
            <a:custGeom>
              <a:avLst/>
              <a:gdLst>
                <a:gd name="connsiteX0" fmla="*/ 9571677 w 9871980"/>
                <a:gd name="connsiteY0" fmla="*/ 550 h 4711655"/>
                <a:gd name="connsiteX1" fmla="*/ 9774099 w 9871980"/>
                <a:gd name="connsiteY1" fmla="*/ 83872 h 4711655"/>
                <a:gd name="connsiteX2" fmla="*/ 9870623 w 9871980"/>
                <a:gd name="connsiteY2" fmla="*/ 358654 h 4711655"/>
                <a:gd name="connsiteX3" fmla="*/ 9865945 w 9871980"/>
                <a:gd name="connsiteY3" fmla="*/ 376199 h 4711655"/>
                <a:gd name="connsiteX4" fmla="*/ 9865945 w 9871980"/>
                <a:gd name="connsiteY4" fmla="*/ 914057 h 4711655"/>
                <a:gd name="connsiteX5" fmla="*/ 9865945 w 9871980"/>
                <a:gd name="connsiteY5" fmla="*/ 3947536 h 4711655"/>
                <a:gd name="connsiteX6" fmla="*/ 9865945 w 9871980"/>
                <a:gd name="connsiteY6" fmla="*/ 4538880 h 4711655"/>
                <a:gd name="connsiteX7" fmla="*/ 9695862 w 9871980"/>
                <a:gd name="connsiteY7" fmla="*/ 4708963 h 4711655"/>
                <a:gd name="connsiteX8" fmla="*/ 9015557 w 9871980"/>
                <a:gd name="connsiteY8" fmla="*/ 4708963 h 4711655"/>
                <a:gd name="connsiteX9" fmla="*/ 9000522 w 9871980"/>
                <a:gd name="connsiteY9" fmla="*/ 4705927 h 4711655"/>
                <a:gd name="connsiteX10" fmla="*/ 1058863 w 9871980"/>
                <a:gd name="connsiteY10" fmla="*/ 4705927 h 4711655"/>
                <a:gd name="connsiteX11" fmla="*/ 1043809 w 9871980"/>
                <a:gd name="connsiteY11" fmla="*/ 4708966 h 4711655"/>
                <a:gd name="connsiteX12" fmla="*/ 363504 w 9871980"/>
                <a:gd name="connsiteY12" fmla="*/ 4708966 h 4711655"/>
                <a:gd name="connsiteX13" fmla="*/ 362713 w 9871980"/>
                <a:gd name="connsiteY13" fmla="*/ 4708806 h 4711655"/>
                <a:gd name="connsiteX14" fmla="*/ 300303 w 9871980"/>
                <a:gd name="connsiteY14" fmla="*/ 4711655 h 4711655"/>
                <a:gd name="connsiteX15" fmla="*/ 97881 w 9871980"/>
                <a:gd name="connsiteY15" fmla="*/ 4628333 h 4711655"/>
                <a:gd name="connsiteX16" fmla="*/ 144954 w 9871980"/>
                <a:gd name="connsiteY16" fmla="*/ 4044726 h 4711655"/>
                <a:gd name="connsiteX17" fmla="*/ 193421 w 9871980"/>
                <a:gd name="connsiteY17" fmla="*/ 4000905 h 4711655"/>
                <a:gd name="connsiteX18" fmla="*/ 193421 w 9871980"/>
                <a:gd name="connsiteY18" fmla="*/ 328788 h 4711655"/>
                <a:gd name="connsiteX19" fmla="*/ 363504 w 9871980"/>
                <a:gd name="connsiteY19" fmla="*/ 158705 h 4711655"/>
                <a:gd name="connsiteX20" fmla="*/ 921672 w 9871980"/>
                <a:gd name="connsiteY20" fmla="*/ 158705 h 4711655"/>
                <a:gd name="connsiteX21" fmla="*/ 951815 w 9871980"/>
                <a:gd name="connsiteY21" fmla="*/ 155666 h 4711655"/>
                <a:gd name="connsiteX22" fmla="*/ 9107555 w 9871980"/>
                <a:gd name="connsiteY22" fmla="*/ 155666 h 4711655"/>
                <a:gd name="connsiteX23" fmla="*/ 9137671 w 9871980"/>
                <a:gd name="connsiteY23" fmla="*/ 158702 h 4711655"/>
                <a:gd name="connsiteX24" fmla="*/ 9202528 w 9871980"/>
                <a:gd name="connsiteY24" fmla="*/ 158702 h 4711655"/>
                <a:gd name="connsiteX25" fmla="*/ 9262963 w 9871980"/>
                <a:gd name="connsiteY25" fmla="*/ 104060 h 4711655"/>
                <a:gd name="connsiteX26" fmla="*/ 9571677 w 9871980"/>
                <a:gd name="connsiteY26" fmla="*/ 550 h 4711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9871980" h="4711655">
                  <a:moveTo>
                    <a:pt x="9571677" y="550"/>
                  </a:moveTo>
                  <a:cubicBezTo>
                    <a:pt x="9647972" y="4670"/>
                    <a:pt x="9718943" y="31948"/>
                    <a:pt x="9774099" y="83872"/>
                  </a:cubicBezTo>
                  <a:cubicBezTo>
                    <a:pt x="9847640" y="153104"/>
                    <a:pt x="9879142" y="253042"/>
                    <a:pt x="9870623" y="358654"/>
                  </a:cubicBezTo>
                  <a:lnTo>
                    <a:pt x="9865945" y="376199"/>
                  </a:lnTo>
                  <a:lnTo>
                    <a:pt x="9865945" y="914057"/>
                  </a:lnTo>
                  <a:lnTo>
                    <a:pt x="9865945" y="3947536"/>
                  </a:lnTo>
                  <a:lnTo>
                    <a:pt x="9865945" y="4538880"/>
                  </a:lnTo>
                  <a:cubicBezTo>
                    <a:pt x="9865945" y="4632814"/>
                    <a:pt x="9789796" y="4708963"/>
                    <a:pt x="9695862" y="4708963"/>
                  </a:cubicBezTo>
                  <a:lnTo>
                    <a:pt x="9015557" y="4708963"/>
                  </a:lnTo>
                  <a:lnTo>
                    <a:pt x="9000522" y="4705927"/>
                  </a:lnTo>
                  <a:lnTo>
                    <a:pt x="1058863" y="4705927"/>
                  </a:lnTo>
                  <a:lnTo>
                    <a:pt x="1043809" y="4708966"/>
                  </a:lnTo>
                  <a:lnTo>
                    <a:pt x="363504" y="4708966"/>
                  </a:lnTo>
                  <a:lnTo>
                    <a:pt x="362713" y="4708806"/>
                  </a:lnTo>
                  <a:lnTo>
                    <a:pt x="300303" y="4711655"/>
                  </a:lnTo>
                  <a:cubicBezTo>
                    <a:pt x="224008" y="4707535"/>
                    <a:pt x="153037" y="4680257"/>
                    <a:pt x="97881" y="4628333"/>
                  </a:cubicBezTo>
                  <a:cubicBezTo>
                    <a:pt x="-49201" y="4489869"/>
                    <a:pt x="-28126" y="4228580"/>
                    <a:pt x="144954" y="4044726"/>
                  </a:cubicBezTo>
                  <a:lnTo>
                    <a:pt x="193421" y="4000905"/>
                  </a:lnTo>
                  <a:lnTo>
                    <a:pt x="193421" y="328788"/>
                  </a:lnTo>
                  <a:cubicBezTo>
                    <a:pt x="193421" y="234854"/>
                    <a:pt x="269571" y="158705"/>
                    <a:pt x="363504" y="158705"/>
                  </a:cubicBezTo>
                  <a:lnTo>
                    <a:pt x="921672" y="158705"/>
                  </a:lnTo>
                  <a:lnTo>
                    <a:pt x="951815" y="155666"/>
                  </a:lnTo>
                  <a:lnTo>
                    <a:pt x="9107555" y="155666"/>
                  </a:lnTo>
                  <a:lnTo>
                    <a:pt x="9137671" y="158702"/>
                  </a:lnTo>
                  <a:lnTo>
                    <a:pt x="9202528" y="158702"/>
                  </a:lnTo>
                  <a:lnTo>
                    <a:pt x="9262963" y="104060"/>
                  </a:lnTo>
                  <a:cubicBezTo>
                    <a:pt x="9358757" y="30735"/>
                    <a:pt x="9469950" y="-4943"/>
                    <a:pt x="9571677" y="550"/>
                  </a:cubicBezTo>
                  <a:close/>
                </a:path>
              </a:pathLst>
            </a:custGeom>
            <a:solidFill>
              <a:srgbClr val="E1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67FD9A9D-AE94-41E0-9801-6280F4D70DD5}"/>
                </a:ext>
              </a:extLst>
            </p:cNvPr>
            <p:cNvSpPr/>
            <p:nvPr/>
          </p:nvSpPr>
          <p:spPr>
            <a:xfrm>
              <a:off x="819631" y="1093752"/>
              <a:ext cx="9672522" cy="4553299"/>
            </a:xfrm>
            <a:custGeom>
              <a:avLst/>
              <a:gdLst>
                <a:gd name="connsiteX0" fmla="*/ 253813 w 3237123"/>
                <a:gd name="connsiteY0" fmla="*/ 0 h 1523860"/>
                <a:gd name="connsiteX1" fmla="*/ 2983311 w 3237123"/>
                <a:gd name="connsiteY1" fmla="*/ 0 h 1523860"/>
                <a:gd name="connsiteX2" fmla="*/ 2993390 w 3237123"/>
                <a:gd name="connsiteY2" fmla="*/ 1016 h 1523860"/>
                <a:gd name="connsiteX3" fmla="*/ 3180201 w 3237123"/>
                <a:gd name="connsiteY3" fmla="*/ 1016 h 1523860"/>
                <a:gd name="connsiteX4" fmla="*/ 3237123 w 3237123"/>
                <a:gd name="connsiteY4" fmla="*/ 57938 h 1523860"/>
                <a:gd name="connsiteX5" fmla="*/ 3237123 w 3237123"/>
                <a:gd name="connsiteY5" fmla="*/ 253812 h 1523860"/>
                <a:gd name="connsiteX6" fmla="*/ 3237123 w 3237123"/>
                <a:gd name="connsiteY6" fmla="*/ 1269031 h 1523860"/>
                <a:gd name="connsiteX7" fmla="*/ 3237123 w 3237123"/>
                <a:gd name="connsiteY7" fmla="*/ 1466937 h 1523860"/>
                <a:gd name="connsiteX8" fmla="*/ 3180201 w 3237123"/>
                <a:gd name="connsiteY8" fmla="*/ 1523859 h 1523860"/>
                <a:gd name="connsiteX9" fmla="*/ 2952522 w 3237123"/>
                <a:gd name="connsiteY9" fmla="*/ 1523859 h 1523860"/>
                <a:gd name="connsiteX10" fmla="*/ 2947490 w 3237123"/>
                <a:gd name="connsiteY10" fmla="*/ 1522843 h 1523860"/>
                <a:gd name="connsiteX11" fmla="*/ 289639 w 3237123"/>
                <a:gd name="connsiteY11" fmla="*/ 1522843 h 1523860"/>
                <a:gd name="connsiteX12" fmla="*/ 284601 w 3237123"/>
                <a:gd name="connsiteY12" fmla="*/ 1523860 h 1523860"/>
                <a:gd name="connsiteX13" fmla="*/ 56922 w 3237123"/>
                <a:gd name="connsiteY13" fmla="*/ 1523860 h 1523860"/>
                <a:gd name="connsiteX14" fmla="*/ 0 w 3237123"/>
                <a:gd name="connsiteY14" fmla="*/ 1466938 h 1523860"/>
                <a:gd name="connsiteX15" fmla="*/ 0 w 3237123"/>
                <a:gd name="connsiteY15" fmla="*/ 57939 h 1523860"/>
                <a:gd name="connsiteX16" fmla="*/ 56922 w 3237123"/>
                <a:gd name="connsiteY16" fmla="*/ 1017 h 1523860"/>
                <a:gd name="connsiteX17" fmla="*/ 243725 w 3237123"/>
                <a:gd name="connsiteY17" fmla="*/ 1017 h 1523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37123" h="1523860">
                  <a:moveTo>
                    <a:pt x="253813" y="0"/>
                  </a:moveTo>
                  <a:lnTo>
                    <a:pt x="2983311" y="0"/>
                  </a:lnTo>
                  <a:lnTo>
                    <a:pt x="2993390" y="1016"/>
                  </a:lnTo>
                  <a:lnTo>
                    <a:pt x="3180201" y="1016"/>
                  </a:lnTo>
                  <a:cubicBezTo>
                    <a:pt x="3211638" y="1016"/>
                    <a:pt x="3237123" y="26501"/>
                    <a:pt x="3237123" y="57938"/>
                  </a:cubicBezTo>
                  <a:lnTo>
                    <a:pt x="3237123" y="253812"/>
                  </a:lnTo>
                  <a:lnTo>
                    <a:pt x="3237123" y="1269031"/>
                  </a:lnTo>
                  <a:lnTo>
                    <a:pt x="3237123" y="1466937"/>
                  </a:lnTo>
                  <a:cubicBezTo>
                    <a:pt x="3237123" y="1498374"/>
                    <a:pt x="3211638" y="1523859"/>
                    <a:pt x="3180201" y="1523859"/>
                  </a:cubicBezTo>
                  <a:lnTo>
                    <a:pt x="2952522" y="1523859"/>
                  </a:lnTo>
                  <a:lnTo>
                    <a:pt x="2947490" y="1522843"/>
                  </a:lnTo>
                  <a:lnTo>
                    <a:pt x="289639" y="1522843"/>
                  </a:lnTo>
                  <a:lnTo>
                    <a:pt x="284601" y="1523860"/>
                  </a:lnTo>
                  <a:lnTo>
                    <a:pt x="56922" y="1523860"/>
                  </a:lnTo>
                  <a:cubicBezTo>
                    <a:pt x="25485" y="1523860"/>
                    <a:pt x="0" y="1498375"/>
                    <a:pt x="0" y="1466938"/>
                  </a:cubicBezTo>
                  <a:lnTo>
                    <a:pt x="0" y="57939"/>
                  </a:lnTo>
                  <a:cubicBezTo>
                    <a:pt x="0" y="26502"/>
                    <a:pt x="25485" y="1017"/>
                    <a:pt x="56922" y="1017"/>
                  </a:cubicBezTo>
                  <a:lnTo>
                    <a:pt x="243725" y="1017"/>
                  </a:lnTo>
                  <a:close/>
                </a:path>
              </a:pathLst>
            </a:custGeom>
            <a:grp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Text Box 10">
            <a:extLst>
              <a:ext uri="{FF2B5EF4-FFF2-40B4-BE49-F238E27FC236}">
                <a16:creationId xmlns:a16="http://schemas.microsoft.com/office/drawing/2014/main" id="{EE1DA496-2D6D-4CF1-B080-A10CE446361F}"/>
              </a:ext>
            </a:extLst>
          </p:cNvPr>
          <p:cNvSpPr txBox="1">
            <a:spLocks noChangeArrowheads="1"/>
          </p:cNvSpPr>
          <p:nvPr/>
        </p:nvSpPr>
        <p:spPr bwMode="auto">
          <a:xfrm>
            <a:off x="1399112" y="4688185"/>
            <a:ext cx="3311711" cy="661720"/>
          </a:xfrm>
          <a:prstGeom prst="rect">
            <a:avLst/>
          </a:prstGeom>
          <a:noFill/>
          <a:ln w="9525">
            <a:noFill/>
            <a:miter lim="800000"/>
            <a:headEnd/>
            <a:tailEnd/>
          </a:ln>
        </p:spPr>
        <p:txBody>
          <a:bodyPr wrap="square" lIns="60960" tIns="30480" rIns="60960" bIns="3048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1" name="Group 20">
            <a:extLst>
              <a:ext uri="{FF2B5EF4-FFF2-40B4-BE49-F238E27FC236}">
                <a16:creationId xmlns:a16="http://schemas.microsoft.com/office/drawing/2014/main" id="{E84E0527-AD96-4454-BD3F-89E257E90A15}"/>
              </a:ext>
            </a:extLst>
          </p:cNvPr>
          <p:cNvGrpSpPr/>
          <p:nvPr/>
        </p:nvGrpSpPr>
        <p:grpSpPr>
          <a:xfrm>
            <a:off x="1698757" y="4067109"/>
            <a:ext cx="2743200" cy="509854"/>
            <a:chOff x="1555542" y="3339993"/>
            <a:chExt cx="2743200" cy="509854"/>
          </a:xfrm>
        </p:grpSpPr>
        <p:sp>
          <p:nvSpPr>
            <p:cNvPr id="18" name="Freeform: Shape 17">
              <a:extLst>
                <a:ext uri="{FF2B5EF4-FFF2-40B4-BE49-F238E27FC236}">
                  <a16:creationId xmlns:a16="http://schemas.microsoft.com/office/drawing/2014/main" id="{197620A4-7E8C-4CC9-9D3D-3F13649F0AFA}"/>
                </a:ext>
              </a:extLst>
            </p:cNvPr>
            <p:cNvSpPr>
              <a:spLocks noChangeAspect="1"/>
            </p:cNvSpPr>
            <p:nvPr/>
          </p:nvSpPr>
          <p:spPr>
            <a:xfrm rot="10800000">
              <a:off x="1555542" y="3339993"/>
              <a:ext cx="2743200" cy="509854"/>
            </a:xfrm>
            <a:custGeom>
              <a:avLst/>
              <a:gdLst>
                <a:gd name="connsiteX0" fmla="*/ 3023014 w 3023014"/>
                <a:gd name="connsiteY0" fmla="*/ 561860 h 561860"/>
                <a:gd name="connsiteX1" fmla="*/ 0 w 3023014"/>
                <a:gd name="connsiteY1" fmla="*/ 561860 h 561860"/>
                <a:gd name="connsiteX2" fmla="*/ 0 w 3023014"/>
                <a:gd name="connsiteY2" fmla="*/ 154236 h 561860"/>
                <a:gd name="connsiteX3" fmla="*/ 1396919 w 3023014"/>
                <a:gd name="connsiteY3" fmla="*/ 154236 h 561860"/>
                <a:gd name="connsiteX4" fmla="*/ 1511507 w 3023014"/>
                <a:gd name="connsiteY4" fmla="*/ 0 h 561860"/>
                <a:gd name="connsiteX5" fmla="*/ 1626095 w 3023014"/>
                <a:gd name="connsiteY5" fmla="*/ 154236 h 561860"/>
                <a:gd name="connsiteX6" fmla="*/ 3023014 w 3023014"/>
                <a:gd name="connsiteY6" fmla="*/ 154236 h 561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3014" h="561860">
                  <a:moveTo>
                    <a:pt x="3023014" y="561860"/>
                  </a:moveTo>
                  <a:lnTo>
                    <a:pt x="0" y="561860"/>
                  </a:lnTo>
                  <a:lnTo>
                    <a:pt x="0" y="154236"/>
                  </a:lnTo>
                  <a:lnTo>
                    <a:pt x="1396919" y="154236"/>
                  </a:lnTo>
                  <a:lnTo>
                    <a:pt x="1511507" y="0"/>
                  </a:lnTo>
                  <a:lnTo>
                    <a:pt x="1626095" y="154236"/>
                  </a:lnTo>
                  <a:lnTo>
                    <a:pt x="3023014" y="154236"/>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Box 10">
              <a:extLst>
                <a:ext uri="{FF2B5EF4-FFF2-40B4-BE49-F238E27FC236}">
                  <a16:creationId xmlns:a16="http://schemas.microsoft.com/office/drawing/2014/main" id="{892C3690-BA0B-4AAB-9F80-E03697C4E0B6}"/>
                </a:ext>
              </a:extLst>
            </p:cNvPr>
            <p:cNvSpPr txBox="1">
              <a:spLocks noChangeArrowheads="1"/>
            </p:cNvSpPr>
            <p:nvPr/>
          </p:nvSpPr>
          <p:spPr bwMode="auto">
            <a:xfrm>
              <a:off x="1734974" y="3377674"/>
              <a:ext cx="2353555" cy="307777"/>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2">
                      <a:lumMod val="25000"/>
                    </a:schemeClr>
                  </a:solidFill>
                  <a:latin typeface="Candara" panose="020E0502030303020204" pitchFamily="34" charset="0"/>
                </a:rPr>
                <a:t>LOREM IPSUM</a:t>
              </a:r>
            </a:p>
          </p:txBody>
        </p:sp>
      </p:grpSp>
      <p:sp>
        <p:nvSpPr>
          <p:cNvPr id="29" name="Freeform: Shape 28">
            <a:extLst>
              <a:ext uri="{FF2B5EF4-FFF2-40B4-BE49-F238E27FC236}">
                <a16:creationId xmlns:a16="http://schemas.microsoft.com/office/drawing/2014/main" id="{29463EC6-376F-4A4A-87DB-63FAEE7AD727}"/>
              </a:ext>
            </a:extLst>
          </p:cNvPr>
          <p:cNvSpPr/>
          <p:nvPr/>
        </p:nvSpPr>
        <p:spPr>
          <a:xfrm flipH="1">
            <a:off x="5289166" y="6460296"/>
            <a:ext cx="1450516" cy="259161"/>
          </a:xfrm>
          <a:custGeom>
            <a:avLst/>
            <a:gdLst>
              <a:gd name="connsiteX0" fmla="*/ 0 w 3097231"/>
              <a:gd name="connsiteY0" fmla="*/ 0 h 553376"/>
              <a:gd name="connsiteX1" fmla="*/ 3097231 w 3097231"/>
              <a:gd name="connsiteY1" fmla="*/ 0 h 553376"/>
              <a:gd name="connsiteX2" fmla="*/ 2740687 w 3097231"/>
              <a:gd name="connsiteY2" fmla="*/ 353487 h 553376"/>
              <a:gd name="connsiteX3" fmla="*/ 2529878 w 3097231"/>
              <a:gd name="connsiteY3" fmla="*/ 553376 h 553376"/>
              <a:gd name="connsiteX4" fmla="*/ 469951 w 3097231"/>
              <a:gd name="connsiteY4" fmla="*/ 553376 h 553376"/>
              <a:gd name="connsiteX5" fmla="*/ 469951 w 3097231"/>
              <a:gd name="connsiteY5" fmla="*/ 548580 h 553376"/>
              <a:gd name="connsiteX6" fmla="*/ 414705 w 3097231"/>
              <a:gd name="connsiteY6" fmla="*/ 539729 h 553376"/>
              <a:gd name="connsiteX7" fmla="*/ 35651 w 3097231"/>
              <a:gd name="connsiteY7" fmla="*/ 140367 h 553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97231" h="553376">
                <a:moveTo>
                  <a:pt x="0" y="0"/>
                </a:moveTo>
                <a:lnTo>
                  <a:pt x="3097231" y="0"/>
                </a:lnTo>
                <a:lnTo>
                  <a:pt x="2740687" y="353487"/>
                </a:lnTo>
                <a:lnTo>
                  <a:pt x="2529878" y="553376"/>
                </a:lnTo>
                <a:lnTo>
                  <a:pt x="469951" y="553376"/>
                </a:lnTo>
                <a:lnTo>
                  <a:pt x="469951" y="548580"/>
                </a:lnTo>
                <a:lnTo>
                  <a:pt x="414705" y="539729"/>
                </a:lnTo>
                <a:cubicBezTo>
                  <a:pt x="239205" y="497243"/>
                  <a:pt x="107200" y="347738"/>
                  <a:pt x="35651" y="140367"/>
                </a:cubicBezTo>
                <a:close/>
              </a:path>
            </a:pathLst>
          </a:custGeom>
          <a:gradFill>
            <a:gsLst>
              <a:gs pos="0">
                <a:schemeClr val="bg1">
                  <a:lumMod val="75000"/>
                </a:schemeClr>
              </a:gs>
              <a:gs pos="50000">
                <a:schemeClr val="bg1">
                  <a:lumMod val="65000"/>
                </a:schemeClr>
              </a:gs>
              <a:gs pos="75000">
                <a:schemeClr val="bg1">
                  <a:lumMod val="50000"/>
                </a:schemeClr>
              </a:gs>
              <a:gs pos="95000">
                <a:schemeClr val="tx1">
                  <a:lumMod val="50000"/>
                  <a:lumOff val="5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A3FBBDE6-24F3-4E07-BB01-7B5115D72D33}"/>
              </a:ext>
            </a:extLst>
          </p:cNvPr>
          <p:cNvGrpSpPr>
            <a:grpSpLocks noChangeAspect="1"/>
          </p:cNvGrpSpPr>
          <p:nvPr/>
        </p:nvGrpSpPr>
        <p:grpSpPr>
          <a:xfrm>
            <a:off x="2314688" y="1196837"/>
            <a:ext cx="3380002" cy="1613203"/>
            <a:chOff x="802764" y="1081722"/>
            <a:chExt cx="9871980" cy="4711655"/>
          </a:xfrm>
          <a:solidFill>
            <a:srgbClr val="FF7467"/>
          </a:solidFill>
          <a:effectLst>
            <a:outerShdw blurRad="63500" sx="102000" sy="102000" algn="ctr" rotWithShape="0">
              <a:prstClr val="black">
                <a:alpha val="40000"/>
              </a:prstClr>
            </a:outerShdw>
          </a:effectLst>
        </p:grpSpPr>
        <p:sp>
          <p:nvSpPr>
            <p:cNvPr id="42" name="Freeform: Shape 41">
              <a:extLst>
                <a:ext uri="{FF2B5EF4-FFF2-40B4-BE49-F238E27FC236}">
                  <a16:creationId xmlns:a16="http://schemas.microsoft.com/office/drawing/2014/main" id="{72AEFF68-894E-459E-99F3-A36D10DCA661}"/>
                </a:ext>
              </a:extLst>
            </p:cNvPr>
            <p:cNvSpPr/>
            <p:nvPr/>
          </p:nvSpPr>
          <p:spPr>
            <a:xfrm>
              <a:off x="802764" y="1081722"/>
              <a:ext cx="9871980" cy="4711655"/>
            </a:xfrm>
            <a:custGeom>
              <a:avLst/>
              <a:gdLst>
                <a:gd name="connsiteX0" fmla="*/ 9571677 w 9871980"/>
                <a:gd name="connsiteY0" fmla="*/ 550 h 4711655"/>
                <a:gd name="connsiteX1" fmla="*/ 9774099 w 9871980"/>
                <a:gd name="connsiteY1" fmla="*/ 83872 h 4711655"/>
                <a:gd name="connsiteX2" fmla="*/ 9870623 w 9871980"/>
                <a:gd name="connsiteY2" fmla="*/ 358654 h 4711655"/>
                <a:gd name="connsiteX3" fmla="*/ 9865945 w 9871980"/>
                <a:gd name="connsiteY3" fmla="*/ 376199 h 4711655"/>
                <a:gd name="connsiteX4" fmla="*/ 9865945 w 9871980"/>
                <a:gd name="connsiteY4" fmla="*/ 914057 h 4711655"/>
                <a:gd name="connsiteX5" fmla="*/ 9865945 w 9871980"/>
                <a:gd name="connsiteY5" fmla="*/ 3947536 h 4711655"/>
                <a:gd name="connsiteX6" fmla="*/ 9865945 w 9871980"/>
                <a:gd name="connsiteY6" fmla="*/ 4538880 h 4711655"/>
                <a:gd name="connsiteX7" fmla="*/ 9695862 w 9871980"/>
                <a:gd name="connsiteY7" fmla="*/ 4708963 h 4711655"/>
                <a:gd name="connsiteX8" fmla="*/ 9015557 w 9871980"/>
                <a:gd name="connsiteY8" fmla="*/ 4708963 h 4711655"/>
                <a:gd name="connsiteX9" fmla="*/ 9000522 w 9871980"/>
                <a:gd name="connsiteY9" fmla="*/ 4705927 h 4711655"/>
                <a:gd name="connsiteX10" fmla="*/ 1058863 w 9871980"/>
                <a:gd name="connsiteY10" fmla="*/ 4705927 h 4711655"/>
                <a:gd name="connsiteX11" fmla="*/ 1043809 w 9871980"/>
                <a:gd name="connsiteY11" fmla="*/ 4708966 h 4711655"/>
                <a:gd name="connsiteX12" fmla="*/ 363504 w 9871980"/>
                <a:gd name="connsiteY12" fmla="*/ 4708966 h 4711655"/>
                <a:gd name="connsiteX13" fmla="*/ 362713 w 9871980"/>
                <a:gd name="connsiteY13" fmla="*/ 4708806 h 4711655"/>
                <a:gd name="connsiteX14" fmla="*/ 300303 w 9871980"/>
                <a:gd name="connsiteY14" fmla="*/ 4711655 h 4711655"/>
                <a:gd name="connsiteX15" fmla="*/ 97881 w 9871980"/>
                <a:gd name="connsiteY15" fmla="*/ 4628333 h 4711655"/>
                <a:gd name="connsiteX16" fmla="*/ 144954 w 9871980"/>
                <a:gd name="connsiteY16" fmla="*/ 4044726 h 4711655"/>
                <a:gd name="connsiteX17" fmla="*/ 193421 w 9871980"/>
                <a:gd name="connsiteY17" fmla="*/ 4000905 h 4711655"/>
                <a:gd name="connsiteX18" fmla="*/ 193421 w 9871980"/>
                <a:gd name="connsiteY18" fmla="*/ 328788 h 4711655"/>
                <a:gd name="connsiteX19" fmla="*/ 363504 w 9871980"/>
                <a:gd name="connsiteY19" fmla="*/ 158705 h 4711655"/>
                <a:gd name="connsiteX20" fmla="*/ 921672 w 9871980"/>
                <a:gd name="connsiteY20" fmla="*/ 158705 h 4711655"/>
                <a:gd name="connsiteX21" fmla="*/ 951815 w 9871980"/>
                <a:gd name="connsiteY21" fmla="*/ 155666 h 4711655"/>
                <a:gd name="connsiteX22" fmla="*/ 9107555 w 9871980"/>
                <a:gd name="connsiteY22" fmla="*/ 155666 h 4711655"/>
                <a:gd name="connsiteX23" fmla="*/ 9137671 w 9871980"/>
                <a:gd name="connsiteY23" fmla="*/ 158702 h 4711655"/>
                <a:gd name="connsiteX24" fmla="*/ 9202528 w 9871980"/>
                <a:gd name="connsiteY24" fmla="*/ 158702 h 4711655"/>
                <a:gd name="connsiteX25" fmla="*/ 9262963 w 9871980"/>
                <a:gd name="connsiteY25" fmla="*/ 104060 h 4711655"/>
                <a:gd name="connsiteX26" fmla="*/ 9571677 w 9871980"/>
                <a:gd name="connsiteY26" fmla="*/ 550 h 4711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9871980" h="4711655">
                  <a:moveTo>
                    <a:pt x="9571677" y="550"/>
                  </a:moveTo>
                  <a:cubicBezTo>
                    <a:pt x="9647972" y="4670"/>
                    <a:pt x="9718943" y="31948"/>
                    <a:pt x="9774099" y="83872"/>
                  </a:cubicBezTo>
                  <a:cubicBezTo>
                    <a:pt x="9847640" y="153104"/>
                    <a:pt x="9879142" y="253042"/>
                    <a:pt x="9870623" y="358654"/>
                  </a:cubicBezTo>
                  <a:lnTo>
                    <a:pt x="9865945" y="376199"/>
                  </a:lnTo>
                  <a:lnTo>
                    <a:pt x="9865945" y="914057"/>
                  </a:lnTo>
                  <a:lnTo>
                    <a:pt x="9865945" y="3947536"/>
                  </a:lnTo>
                  <a:lnTo>
                    <a:pt x="9865945" y="4538880"/>
                  </a:lnTo>
                  <a:cubicBezTo>
                    <a:pt x="9865945" y="4632814"/>
                    <a:pt x="9789796" y="4708963"/>
                    <a:pt x="9695862" y="4708963"/>
                  </a:cubicBezTo>
                  <a:lnTo>
                    <a:pt x="9015557" y="4708963"/>
                  </a:lnTo>
                  <a:lnTo>
                    <a:pt x="9000522" y="4705927"/>
                  </a:lnTo>
                  <a:lnTo>
                    <a:pt x="1058863" y="4705927"/>
                  </a:lnTo>
                  <a:lnTo>
                    <a:pt x="1043809" y="4708966"/>
                  </a:lnTo>
                  <a:lnTo>
                    <a:pt x="363504" y="4708966"/>
                  </a:lnTo>
                  <a:lnTo>
                    <a:pt x="362713" y="4708806"/>
                  </a:lnTo>
                  <a:lnTo>
                    <a:pt x="300303" y="4711655"/>
                  </a:lnTo>
                  <a:cubicBezTo>
                    <a:pt x="224008" y="4707535"/>
                    <a:pt x="153037" y="4680257"/>
                    <a:pt x="97881" y="4628333"/>
                  </a:cubicBezTo>
                  <a:cubicBezTo>
                    <a:pt x="-49201" y="4489869"/>
                    <a:pt x="-28126" y="4228580"/>
                    <a:pt x="144954" y="4044726"/>
                  </a:cubicBezTo>
                  <a:lnTo>
                    <a:pt x="193421" y="4000905"/>
                  </a:lnTo>
                  <a:lnTo>
                    <a:pt x="193421" y="328788"/>
                  </a:lnTo>
                  <a:cubicBezTo>
                    <a:pt x="193421" y="234854"/>
                    <a:pt x="269571" y="158705"/>
                    <a:pt x="363504" y="158705"/>
                  </a:cubicBezTo>
                  <a:lnTo>
                    <a:pt x="921672" y="158705"/>
                  </a:lnTo>
                  <a:lnTo>
                    <a:pt x="951815" y="155666"/>
                  </a:lnTo>
                  <a:lnTo>
                    <a:pt x="9107555" y="155666"/>
                  </a:lnTo>
                  <a:lnTo>
                    <a:pt x="9137671" y="158702"/>
                  </a:lnTo>
                  <a:lnTo>
                    <a:pt x="9202528" y="158702"/>
                  </a:lnTo>
                  <a:lnTo>
                    <a:pt x="9262963" y="104060"/>
                  </a:lnTo>
                  <a:cubicBezTo>
                    <a:pt x="9358757" y="30735"/>
                    <a:pt x="9469950" y="-4943"/>
                    <a:pt x="9571677" y="550"/>
                  </a:cubicBezTo>
                  <a:close/>
                </a:path>
              </a:pathLst>
            </a:custGeom>
            <a:solidFill>
              <a:srgbClr val="E156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8B9A12D9-E710-4EE7-B589-80BD4277A149}"/>
                </a:ext>
              </a:extLst>
            </p:cNvPr>
            <p:cNvSpPr/>
            <p:nvPr/>
          </p:nvSpPr>
          <p:spPr>
            <a:xfrm>
              <a:off x="819631" y="1093752"/>
              <a:ext cx="9672522" cy="4553299"/>
            </a:xfrm>
            <a:custGeom>
              <a:avLst/>
              <a:gdLst>
                <a:gd name="connsiteX0" fmla="*/ 253813 w 3237123"/>
                <a:gd name="connsiteY0" fmla="*/ 0 h 1523860"/>
                <a:gd name="connsiteX1" fmla="*/ 2983311 w 3237123"/>
                <a:gd name="connsiteY1" fmla="*/ 0 h 1523860"/>
                <a:gd name="connsiteX2" fmla="*/ 2993390 w 3237123"/>
                <a:gd name="connsiteY2" fmla="*/ 1016 h 1523860"/>
                <a:gd name="connsiteX3" fmla="*/ 3180201 w 3237123"/>
                <a:gd name="connsiteY3" fmla="*/ 1016 h 1523860"/>
                <a:gd name="connsiteX4" fmla="*/ 3237123 w 3237123"/>
                <a:gd name="connsiteY4" fmla="*/ 57938 h 1523860"/>
                <a:gd name="connsiteX5" fmla="*/ 3237123 w 3237123"/>
                <a:gd name="connsiteY5" fmla="*/ 253812 h 1523860"/>
                <a:gd name="connsiteX6" fmla="*/ 3237123 w 3237123"/>
                <a:gd name="connsiteY6" fmla="*/ 1269031 h 1523860"/>
                <a:gd name="connsiteX7" fmla="*/ 3237123 w 3237123"/>
                <a:gd name="connsiteY7" fmla="*/ 1466937 h 1523860"/>
                <a:gd name="connsiteX8" fmla="*/ 3180201 w 3237123"/>
                <a:gd name="connsiteY8" fmla="*/ 1523859 h 1523860"/>
                <a:gd name="connsiteX9" fmla="*/ 2952522 w 3237123"/>
                <a:gd name="connsiteY9" fmla="*/ 1523859 h 1523860"/>
                <a:gd name="connsiteX10" fmla="*/ 2947490 w 3237123"/>
                <a:gd name="connsiteY10" fmla="*/ 1522843 h 1523860"/>
                <a:gd name="connsiteX11" fmla="*/ 289639 w 3237123"/>
                <a:gd name="connsiteY11" fmla="*/ 1522843 h 1523860"/>
                <a:gd name="connsiteX12" fmla="*/ 284601 w 3237123"/>
                <a:gd name="connsiteY12" fmla="*/ 1523860 h 1523860"/>
                <a:gd name="connsiteX13" fmla="*/ 56922 w 3237123"/>
                <a:gd name="connsiteY13" fmla="*/ 1523860 h 1523860"/>
                <a:gd name="connsiteX14" fmla="*/ 0 w 3237123"/>
                <a:gd name="connsiteY14" fmla="*/ 1466938 h 1523860"/>
                <a:gd name="connsiteX15" fmla="*/ 0 w 3237123"/>
                <a:gd name="connsiteY15" fmla="*/ 57939 h 1523860"/>
                <a:gd name="connsiteX16" fmla="*/ 56922 w 3237123"/>
                <a:gd name="connsiteY16" fmla="*/ 1017 h 1523860"/>
                <a:gd name="connsiteX17" fmla="*/ 243725 w 3237123"/>
                <a:gd name="connsiteY17" fmla="*/ 1017 h 1523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37123" h="1523860">
                  <a:moveTo>
                    <a:pt x="253813" y="0"/>
                  </a:moveTo>
                  <a:lnTo>
                    <a:pt x="2983311" y="0"/>
                  </a:lnTo>
                  <a:lnTo>
                    <a:pt x="2993390" y="1016"/>
                  </a:lnTo>
                  <a:lnTo>
                    <a:pt x="3180201" y="1016"/>
                  </a:lnTo>
                  <a:cubicBezTo>
                    <a:pt x="3211638" y="1016"/>
                    <a:pt x="3237123" y="26501"/>
                    <a:pt x="3237123" y="57938"/>
                  </a:cubicBezTo>
                  <a:lnTo>
                    <a:pt x="3237123" y="253812"/>
                  </a:lnTo>
                  <a:lnTo>
                    <a:pt x="3237123" y="1269031"/>
                  </a:lnTo>
                  <a:lnTo>
                    <a:pt x="3237123" y="1466937"/>
                  </a:lnTo>
                  <a:cubicBezTo>
                    <a:pt x="3237123" y="1498374"/>
                    <a:pt x="3211638" y="1523859"/>
                    <a:pt x="3180201" y="1523859"/>
                  </a:cubicBezTo>
                  <a:lnTo>
                    <a:pt x="2952522" y="1523859"/>
                  </a:lnTo>
                  <a:lnTo>
                    <a:pt x="2947490" y="1522843"/>
                  </a:lnTo>
                  <a:lnTo>
                    <a:pt x="289639" y="1522843"/>
                  </a:lnTo>
                  <a:lnTo>
                    <a:pt x="284601" y="1523860"/>
                  </a:lnTo>
                  <a:lnTo>
                    <a:pt x="56922" y="1523860"/>
                  </a:lnTo>
                  <a:cubicBezTo>
                    <a:pt x="25485" y="1523860"/>
                    <a:pt x="0" y="1498375"/>
                    <a:pt x="0" y="1466938"/>
                  </a:cubicBezTo>
                  <a:lnTo>
                    <a:pt x="0" y="57939"/>
                  </a:lnTo>
                  <a:cubicBezTo>
                    <a:pt x="0" y="26502"/>
                    <a:pt x="25485" y="1017"/>
                    <a:pt x="56922" y="1017"/>
                  </a:cubicBezTo>
                  <a:lnTo>
                    <a:pt x="243725" y="1017"/>
                  </a:lnTo>
                  <a:close/>
                </a:path>
              </a:pathLst>
            </a:custGeom>
            <a:grp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8" name="Text Box 10">
            <a:extLst>
              <a:ext uri="{FF2B5EF4-FFF2-40B4-BE49-F238E27FC236}">
                <a16:creationId xmlns:a16="http://schemas.microsoft.com/office/drawing/2014/main" id="{D259B33F-3984-4485-9018-ABECA20B5365}"/>
              </a:ext>
            </a:extLst>
          </p:cNvPr>
          <p:cNvSpPr txBox="1">
            <a:spLocks noChangeArrowheads="1"/>
          </p:cNvSpPr>
          <p:nvPr/>
        </p:nvSpPr>
        <p:spPr bwMode="auto">
          <a:xfrm>
            <a:off x="2311410" y="1959370"/>
            <a:ext cx="3311711" cy="661720"/>
          </a:xfrm>
          <a:prstGeom prst="rect">
            <a:avLst/>
          </a:prstGeom>
          <a:noFill/>
          <a:ln w="9525">
            <a:noFill/>
            <a:miter lim="800000"/>
            <a:headEnd/>
            <a:tailEnd/>
          </a:ln>
        </p:spPr>
        <p:txBody>
          <a:bodyPr wrap="square" lIns="60960" tIns="30480" rIns="60960" bIns="3048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39" name="Group 38">
            <a:extLst>
              <a:ext uri="{FF2B5EF4-FFF2-40B4-BE49-F238E27FC236}">
                <a16:creationId xmlns:a16="http://schemas.microsoft.com/office/drawing/2014/main" id="{86116385-15DB-40C9-B2B1-34B92531C6D6}"/>
              </a:ext>
            </a:extLst>
          </p:cNvPr>
          <p:cNvGrpSpPr/>
          <p:nvPr/>
        </p:nvGrpSpPr>
        <p:grpSpPr>
          <a:xfrm>
            <a:off x="2611055" y="1338294"/>
            <a:ext cx="2743200" cy="509854"/>
            <a:chOff x="1555542" y="3339993"/>
            <a:chExt cx="2743200" cy="509854"/>
          </a:xfrm>
        </p:grpSpPr>
        <p:sp>
          <p:nvSpPr>
            <p:cNvPr id="40" name="Freeform: Shape 39">
              <a:extLst>
                <a:ext uri="{FF2B5EF4-FFF2-40B4-BE49-F238E27FC236}">
                  <a16:creationId xmlns:a16="http://schemas.microsoft.com/office/drawing/2014/main" id="{E9ABE048-FFC8-4E22-8515-C7DED6A76500}"/>
                </a:ext>
              </a:extLst>
            </p:cNvPr>
            <p:cNvSpPr>
              <a:spLocks noChangeAspect="1"/>
            </p:cNvSpPr>
            <p:nvPr/>
          </p:nvSpPr>
          <p:spPr>
            <a:xfrm rot="10800000">
              <a:off x="1555542" y="3339993"/>
              <a:ext cx="2743200" cy="509854"/>
            </a:xfrm>
            <a:custGeom>
              <a:avLst/>
              <a:gdLst>
                <a:gd name="connsiteX0" fmla="*/ 3023014 w 3023014"/>
                <a:gd name="connsiteY0" fmla="*/ 561860 h 561860"/>
                <a:gd name="connsiteX1" fmla="*/ 0 w 3023014"/>
                <a:gd name="connsiteY1" fmla="*/ 561860 h 561860"/>
                <a:gd name="connsiteX2" fmla="*/ 0 w 3023014"/>
                <a:gd name="connsiteY2" fmla="*/ 154236 h 561860"/>
                <a:gd name="connsiteX3" fmla="*/ 1396919 w 3023014"/>
                <a:gd name="connsiteY3" fmla="*/ 154236 h 561860"/>
                <a:gd name="connsiteX4" fmla="*/ 1511507 w 3023014"/>
                <a:gd name="connsiteY4" fmla="*/ 0 h 561860"/>
                <a:gd name="connsiteX5" fmla="*/ 1626095 w 3023014"/>
                <a:gd name="connsiteY5" fmla="*/ 154236 h 561860"/>
                <a:gd name="connsiteX6" fmla="*/ 3023014 w 3023014"/>
                <a:gd name="connsiteY6" fmla="*/ 154236 h 561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3014" h="561860">
                  <a:moveTo>
                    <a:pt x="3023014" y="561860"/>
                  </a:moveTo>
                  <a:lnTo>
                    <a:pt x="0" y="561860"/>
                  </a:lnTo>
                  <a:lnTo>
                    <a:pt x="0" y="154236"/>
                  </a:lnTo>
                  <a:lnTo>
                    <a:pt x="1396919" y="154236"/>
                  </a:lnTo>
                  <a:lnTo>
                    <a:pt x="1511507" y="0"/>
                  </a:lnTo>
                  <a:lnTo>
                    <a:pt x="1626095" y="154236"/>
                  </a:lnTo>
                  <a:lnTo>
                    <a:pt x="3023014" y="154236"/>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a:extLst>
                <a:ext uri="{FF2B5EF4-FFF2-40B4-BE49-F238E27FC236}">
                  <a16:creationId xmlns:a16="http://schemas.microsoft.com/office/drawing/2014/main" id="{9E3EE70D-3625-409B-A8F3-C55E3CDED704}"/>
                </a:ext>
              </a:extLst>
            </p:cNvPr>
            <p:cNvSpPr txBox="1">
              <a:spLocks noChangeArrowheads="1"/>
            </p:cNvSpPr>
            <p:nvPr/>
          </p:nvSpPr>
          <p:spPr bwMode="auto">
            <a:xfrm>
              <a:off x="1734974" y="3377674"/>
              <a:ext cx="2353555" cy="307777"/>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2">
                      <a:lumMod val="25000"/>
                    </a:schemeClr>
                  </a:solidFill>
                  <a:latin typeface="Candara" panose="020E0502030303020204" pitchFamily="34" charset="0"/>
                </a:rPr>
                <a:t>LOREM IPSUM</a:t>
              </a:r>
            </a:p>
          </p:txBody>
        </p:sp>
      </p:grpSp>
      <p:grpSp>
        <p:nvGrpSpPr>
          <p:cNvPr id="54" name="Group 53">
            <a:extLst>
              <a:ext uri="{FF2B5EF4-FFF2-40B4-BE49-F238E27FC236}">
                <a16:creationId xmlns:a16="http://schemas.microsoft.com/office/drawing/2014/main" id="{B2824B71-26AD-4E1F-BF4A-88950670FCEB}"/>
              </a:ext>
            </a:extLst>
          </p:cNvPr>
          <p:cNvGrpSpPr>
            <a:grpSpLocks noChangeAspect="1"/>
          </p:cNvGrpSpPr>
          <p:nvPr/>
        </p:nvGrpSpPr>
        <p:grpSpPr>
          <a:xfrm>
            <a:off x="6809827" y="2109272"/>
            <a:ext cx="3380002" cy="1613203"/>
            <a:chOff x="802764" y="1081722"/>
            <a:chExt cx="9871980" cy="4711655"/>
          </a:xfrm>
          <a:solidFill>
            <a:srgbClr val="4CC8EC"/>
          </a:solidFill>
          <a:effectLst>
            <a:outerShdw blurRad="63500" sx="102000" sy="102000" algn="ctr" rotWithShape="0">
              <a:prstClr val="black">
                <a:alpha val="40000"/>
              </a:prstClr>
            </a:outerShdw>
          </a:effectLst>
        </p:grpSpPr>
        <p:sp>
          <p:nvSpPr>
            <p:cNvPr id="59" name="Freeform: Shape 58">
              <a:extLst>
                <a:ext uri="{FF2B5EF4-FFF2-40B4-BE49-F238E27FC236}">
                  <a16:creationId xmlns:a16="http://schemas.microsoft.com/office/drawing/2014/main" id="{55F77D19-E4B7-457F-92EA-23539AEC54A2}"/>
                </a:ext>
              </a:extLst>
            </p:cNvPr>
            <p:cNvSpPr/>
            <p:nvPr/>
          </p:nvSpPr>
          <p:spPr>
            <a:xfrm>
              <a:off x="802764" y="1081722"/>
              <a:ext cx="9871980" cy="4711655"/>
            </a:xfrm>
            <a:custGeom>
              <a:avLst/>
              <a:gdLst>
                <a:gd name="connsiteX0" fmla="*/ 9571677 w 9871980"/>
                <a:gd name="connsiteY0" fmla="*/ 550 h 4711655"/>
                <a:gd name="connsiteX1" fmla="*/ 9774099 w 9871980"/>
                <a:gd name="connsiteY1" fmla="*/ 83872 h 4711655"/>
                <a:gd name="connsiteX2" fmla="*/ 9870623 w 9871980"/>
                <a:gd name="connsiteY2" fmla="*/ 358654 h 4711655"/>
                <a:gd name="connsiteX3" fmla="*/ 9865945 w 9871980"/>
                <a:gd name="connsiteY3" fmla="*/ 376199 h 4711655"/>
                <a:gd name="connsiteX4" fmla="*/ 9865945 w 9871980"/>
                <a:gd name="connsiteY4" fmla="*/ 914057 h 4711655"/>
                <a:gd name="connsiteX5" fmla="*/ 9865945 w 9871980"/>
                <a:gd name="connsiteY5" fmla="*/ 3947536 h 4711655"/>
                <a:gd name="connsiteX6" fmla="*/ 9865945 w 9871980"/>
                <a:gd name="connsiteY6" fmla="*/ 4538880 h 4711655"/>
                <a:gd name="connsiteX7" fmla="*/ 9695862 w 9871980"/>
                <a:gd name="connsiteY7" fmla="*/ 4708963 h 4711655"/>
                <a:gd name="connsiteX8" fmla="*/ 9015557 w 9871980"/>
                <a:gd name="connsiteY8" fmla="*/ 4708963 h 4711655"/>
                <a:gd name="connsiteX9" fmla="*/ 9000522 w 9871980"/>
                <a:gd name="connsiteY9" fmla="*/ 4705927 h 4711655"/>
                <a:gd name="connsiteX10" fmla="*/ 1058863 w 9871980"/>
                <a:gd name="connsiteY10" fmla="*/ 4705927 h 4711655"/>
                <a:gd name="connsiteX11" fmla="*/ 1043809 w 9871980"/>
                <a:gd name="connsiteY11" fmla="*/ 4708966 h 4711655"/>
                <a:gd name="connsiteX12" fmla="*/ 363504 w 9871980"/>
                <a:gd name="connsiteY12" fmla="*/ 4708966 h 4711655"/>
                <a:gd name="connsiteX13" fmla="*/ 362713 w 9871980"/>
                <a:gd name="connsiteY13" fmla="*/ 4708806 h 4711655"/>
                <a:gd name="connsiteX14" fmla="*/ 300303 w 9871980"/>
                <a:gd name="connsiteY14" fmla="*/ 4711655 h 4711655"/>
                <a:gd name="connsiteX15" fmla="*/ 97881 w 9871980"/>
                <a:gd name="connsiteY15" fmla="*/ 4628333 h 4711655"/>
                <a:gd name="connsiteX16" fmla="*/ 144954 w 9871980"/>
                <a:gd name="connsiteY16" fmla="*/ 4044726 h 4711655"/>
                <a:gd name="connsiteX17" fmla="*/ 193421 w 9871980"/>
                <a:gd name="connsiteY17" fmla="*/ 4000905 h 4711655"/>
                <a:gd name="connsiteX18" fmla="*/ 193421 w 9871980"/>
                <a:gd name="connsiteY18" fmla="*/ 328788 h 4711655"/>
                <a:gd name="connsiteX19" fmla="*/ 363504 w 9871980"/>
                <a:gd name="connsiteY19" fmla="*/ 158705 h 4711655"/>
                <a:gd name="connsiteX20" fmla="*/ 921672 w 9871980"/>
                <a:gd name="connsiteY20" fmla="*/ 158705 h 4711655"/>
                <a:gd name="connsiteX21" fmla="*/ 951815 w 9871980"/>
                <a:gd name="connsiteY21" fmla="*/ 155666 h 4711655"/>
                <a:gd name="connsiteX22" fmla="*/ 9107555 w 9871980"/>
                <a:gd name="connsiteY22" fmla="*/ 155666 h 4711655"/>
                <a:gd name="connsiteX23" fmla="*/ 9137671 w 9871980"/>
                <a:gd name="connsiteY23" fmla="*/ 158702 h 4711655"/>
                <a:gd name="connsiteX24" fmla="*/ 9202528 w 9871980"/>
                <a:gd name="connsiteY24" fmla="*/ 158702 h 4711655"/>
                <a:gd name="connsiteX25" fmla="*/ 9262963 w 9871980"/>
                <a:gd name="connsiteY25" fmla="*/ 104060 h 4711655"/>
                <a:gd name="connsiteX26" fmla="*/ 9571677 w 9871980"/>
                <a:gd name="connsiteY26" fmla="*/ 550 h 4711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9871980" h="4711655">
                  <a:moveTo>
                    <a:pt x="9571677" y="550"/>
                  </a:moveTo>
                  <a:cubicBezTo>
                    <a:pt x="9647972" y="4670"/>
                    <a:pt x="9718943" y="31948"/>
                    <a:pt x="9774099" y="83872"/>
                  </a:cubicBezTo>
                  <a:cubicBezTo>
                    <a:pt x="9847640" y="153104"/>
                    <a:pt x="9879142" y="253042"/>
                    <a:pt x="9870623" y="358654"/>
                  </a:cubicBezTo>
                  <a:lnTo>
                    <a:pt x="9865945" y="376199"/>
                  </a:lnTo>
                  <a:lnTo>
                    <a:pt x="9865945" y="914057"/>
                  </a:lnTo>
                  <a:lnTo>
                    <a:pt x="9865945" y="3947536"/>
                  </a:lnTo>
                  <a:lnTo>
                    <a:pt x="9865945" y="4538880"/>
                  </a:lnTo>
                  <a:cubicBezTo>
                    <a:pt x="9865945" y="4632814"/>
                    <a:pt x="9789796" y="4708963"/>
                    <a:pt x="9695862" y="4708963"/>
                  </a:cubicBezTo>
                  <a:lnTo>
                    <a:pt x="9015557" y="4708963"/>
                  </a:lnTo>
                  <a:lnTo>
                    <a:pt x="9000522" y="4705927"/>
                  </a:lnTo>
                  <a:lnTo>
                    <a:pt x="1058863" y="4705927"/>
                  </a:lnTo>
                  <a:lnTo>
                    <a:pt x="1043809" y="4708966"/>
                  </a:lnTo>
                  <a:lnTo>
                    <a:pt x="363504" y="4708966"/>
                  </a:lnTo>
                  <a:lnTo>
                    <a:pt x="362713" y="4708806"/>
                  </a:lnTo>
                  <a:lnTo>
                    <a:pt x="300303" y="4711655"/>
                  </a:lnTo>
                  <a:cubicBezTo>
                    <a:pt x="224008" y="4707535"/>
                    <a:pt x="153037" y="4680257"/>
                    <a:pt x="97881" y="4628333"/>
                  </a:cubicBezTo>
                  <a:cubicBezTo>
                    <a:pt x="-49201" y="4489869"/>
                    <a:pt x="-28126" y="4228580"/>
                    <a:pt x="144954" y="4044726"/>
                  </a:cubicBezTo>
                  <a:lnTo>
                    <a:pt x="193421" y="4000905"/>
                  </a:lnTo>
                  <a:lnTo>
                    <a:pt x="193421" y="328788"/>
                  </a:lnTo>
                  <a:cubicBezTo>
                    <a:pt x="193421" y="234854"/>
                    <a:pt x="269571" y="158705"/>
                    <a:pt x="363504" y="158705"/>
                  </a:cubicBezTo>
                  <a:lnTo>
                    <a:pt x="921672" y="158705"/>
                  </a:lnTo>
                  <a:lnTo>
                    <a:pt x="951815" y="155666"/>
                  </a:lnTo>
                  <a:lnTo>
                    <a:pt x="9107555" y="155666"/>
                  </a:lnTo>
                  <a:lnTo>
                    <a:pt x="9137671" y="158702"/>
                  </a:lnTo>
                  <a:lnTo>
                    <a:pt x="9202528" y="158702"/>
                  </a:lnTo>
                  <a:lnTo>
                    <a:pt x="9262963" y="104060"/>
                  </a:lnTo>
                  <a:cubicBezTo>
                    <a:pt x="9358757" y="30735"/>
                    <a:pt x="9469950" y="-4943"/>
                    <a:pt x="9571677" y="550"/>
                  </a:cubicBezTo>
                  <a:close/>
                </a:path>
              </a:pathLst>
            </a:custGeom>
            <a:solidFill>
              <a:srgbClr val="2EAA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Freeform: Shape 59">
              <a:extLst>
                <a:ext uri="{FF2B5EF4-FFF2-40B4-BE49-F238E27FC236}">
                  <a16:creationId xmlns:a16="http://schemas.microsoft.com/office/drawing/2014/main" id="{6992A4D1-6021-45B6-B560-98F0D0402AC2}"/>
                </a:ext>
              </a:extLst>
            </p:cNvPr>
            <p:cNvSpPr/>
            <p:nvPr/>
          </p:nvSpPr>
          <p:spPr>
            <a:xfrm>
              <a:off x="819631" y="1093752"/>
              <a:ext cx="9672522" cy="4553299"/>
            </a:xfrm>
            <a:custGeom>
              <a:avLst/>
              <a:gdLst>
                <a:gd name="connsiteX0" fmla="*/ 253813 w 3237123"/>
                <a:gd name="connsiteY0" fmla="*/ 0 h 1523860"/>
                <a:gd name="connsiteX1" fmla="*/ 2983311 w 3237123"/>
                <a:gd name="connsiteY1" fmla="*/ 0 h 1523860"/>
                <a:gd name="connsiteX2" fmla="*/ 2993390 w 3237123"/>
                <a:gd name="connsiteY2" fmla="*/ 1016 h 1523860"/>
                <a:gd name="connsiteX3" fmla="*/ 3180201 w 3237123"/>
                <a:gd name="connsiteY3" fmla="*/ 1016 h 1523860"/>
                <a:gd name="connsiteX4" fmla="*/ 3237123 w 3237123"/>
                <a:gd name="connsiteY4" fmla="*/ 57938 h 1523860"/>
                <a:gd name="connsiteX5" fmla="*/ 3237123 w 3237123"/>
                <a:gd name="connsiteY5" fmla="*/ 253812 h 1523860"/>
                <a:gd name="connsiteX6" fmla="*/ 3237123 w 3237123"/>
                <a:gd name="connsiteY6" fmla="*/ 1269031 h 1523860"/>
                <a:gd name="connsiteX7" fmla="*/ 3237123 w 3237123"/>
                <a:gd name="connsiteY7" fmla="*/ 1466937 h 1523860"/>
                <a:gd name="connsiteX8" fmla="*/ 3180201 w 3237123"/>
                <a:gd name="connsiteY8" fmla="*/ 1523859 h 1523860"/>
                <a:gd name="connsiteX9" fmla="*/ 2952522 w 3237123"/>
                <a:gd name="connsiteY9" fmla="*/ 1523859 h 1523860"/>
                <a:gd name="connsiteX10" fmla="*/ 2947490 w 3237123"/>
                <a:gd name="connsiteY10" fmla="*/ 1522843 h 1523860"/>
                <a:gd name="connsiteX11" fmla="*/ 289639 w 3237123"/>
                <a:gd name="connsiteY11" fmla="*/ 1522843 h 1523860"/>
                <a:gd name="connsiteX12" fmla="*/ 284601 w 3237123"/>
                <a:gd name="connsiteY12" fmla="*/ 1523860 h 1523860"/>
                <a:gd name="connsiteX13" fmla="*/ 56922 w 3237123"/>
                <a:gd name="connsiteY13" fmla="*/ 1523860 h 1523860"/>
                <a:gd name="connsiteX14" fmla="*/ 0 w 3237123"/>
                <a:gd name="connsiteY14" fmla="*/ 1466938 h 1523860"/>
                <a:gd name="connsiteX15" fmla="*/ 0 w 3237123"/>
                <a:gd name="connsiteY15" fmla="*/ 57939 h 1523860"/>
                <a:gd name="connsiteX16" fmla="*/ 56922 w 3237123"/>
                <a:gd name="connsiteY16" fmla="*/ 1017 h 1523860"/>
                <a:gd name="connsiteX17" fmla="*/ 243725 w 3237123"/>
                <a:gd name="connsiteY17" fmla="*/ 1017 h 1523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37123" h="1523860">
                  <a:moveTo>
                    <a:pt x="253813" y="0"/>
                  </a:moveTo>
                  <a:lnTo>
                    <a:pt x="2983311" y="0"/>
                  </a:lnTo>
                  <a:lnTo>
                    <a:pt x="2993390" y="1016"/>
                  </a:lnTo>
                  <a:lnTo>
                    <a:pt x="3180201" y="1016"/>
                  </a:lnTo>
                  <a:cubicBezTo>
                    <a:pt x="3211638" y="1016"/>
                    <a:pt x="3237123" y="26501"/>
                    <a:pt x="3237123" y="57938"/>
                  </a:cubicBezTo>
                  <a:lnTo>
                    <a:pt x="3237123" y="253812"/>
                  </a:lnTo>
                  <a:lnTo>
                    <a:pt x="3237123" y="1269031"/>
                  </a:lnTo>
                  <a:lnTo>
                    <a:pt x="3237123" y="1466937"/>
                  </a:lnTo>
                  <a:cubicBezTo>
                    <a:pt x="3237123" y="1498374"/>
                    <a:pt x="3211638" y="1523859"/>
                    <a:pt x="3180201" y="1523859"/>
                  </a:cubicBezTo>
                  <a:lnTo>
                    <a:pt x="2952522" y="1523859"/>
                  </a:lnTo>
                  <a:lnTo>
                    <a:pt x="2947490" y="1522843"/>
                  </a:lnTo>
                  <a:lnTo>
                    <a:pt x="289639" y="1522843"/>
                  </a:lnTo>
                  <a:lnTo>
                    <a:pt x="284601" y="1523860"/>
                  </a:lnTo>
                  <a:lnTo>
                    <a:pt x="56922" y="1523860"/>
                  </a:lnTo>
                  <a:cubicBezTo>
                    <a:pt x="25485" y="1523860"/>
                    <a:pt x="0" y="1498375"/>
                    <a:pt x="0" y="1466938"/>
                  </a:cubicBezTo>
                  <a:lnTo>
                    <a:pt x="0" y="57939"/>
                  </a:lnTo>
                  <a:cubicBezTo>
                    <a:pt x="0" y="26502"/>
                    <a:pt x="25485" y="1017"/>
                    <a:pt x="56922" y="1017"/>
                  </a:cubicBezTo>
                  <a:lnTo>
                    <a:pt x="243725" y="1017"/>
                  </a:lnTo>
                  <a:close/>
                </a:path>
              </a:pathLst>
            </a:custGeom>
            <a:grp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5" name="Text Box 10">
            <a:extLst>
              <a:ext uri="{FF2B5EF4-FFF2-40B4-BE49-F238E27FC236}">
                <a16:creationId xmlns:a16="http://schemas.microsoft.com/office/drawing/2014/main" id="{26BF8C87-EB91-4B03-9E3B-7FFB4867CED8}"/>
              </a:ext>
            </a:extLst>
          </p:cNvPr>
          <p:cNvSpPr txBox="1">
            <a:spLocks noChangeArrowheads="1"/>
          </p:cNvSpPr>
          <p:nvPr/>
        </p:nvSpPr>
        <p:spPr bwMode="auto">
          <a:xfrm>
            <a:off x="6806549" y="2871805"/>
            <a:ext cx="3311711" cy="661720"/>
          </a:xfrm>
          <a:prstGeom prst="rect">
            <a:avLst/>
          </a:prstGeom>
          <a:noFill/>
          <a:ln w="9525">
            <a:noFill/>
            <a:miter lim="800000"/>
            <a:headEnd/>
            <a:tailEnd/>
          </a:ln>
        </p:spPr>
        <p:txBody>
          <a:bodyPr wrap="square" lIns="60960" tIns="30480" rIns="60960" bIns="3048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56" name="Group 55">
            <a:extLst>
              <a:ext uri="{FF2B5EF4-FFF2-40B4-BE49-F238E27FC236}">
                <a16:creationId xmlns:a16="http://schemas.microsoft.com/office/drawing/2014/main" id="{180C59FF-D936-4D31-A05C-2B03DFA50B35}"/>
              </a:ext>
            </a:extLst>
          </p:cNvPr>
          <p:cNvGrpSpPr/>
          <p:nvPr/>
        </p:nvGrpSpPr>
        <p:grpSpPr>
          <a:xfrm>
            <a:off x="7106194" y="2250729"/>
            <a:ext cx="2743200" cy="509854"/>
            <a:chOff x="1555542" y="3339993"/>
            <a:chExt cx="2743200" cy="509854"/>
          </a:xfrm>
        </p:grpSpPr>
        <p:sp>
          <p:nvSpPr>
            <p:cNvPr id="57" name="Freeform: Shape 56">
              <a:extLst>
                <a:ext uri="{FF2B5EF4-FFF2-40B4-BE49-F238E27FC236}">
                  <a16:creationId xmlns:a16="http://schemas.microsoft.com/office/drawing/2014/main" id="{37153777-CECA-41CB-B7B5-8D9E3F14030B}"/>
                </a:ext>
              </a:extLst>
            </p:cNvPr>
            <p:cNvSpPr>
              <a:spLocks noChangeAspect="1"/>
            </p:cNvSpPr>
            <p:nvPr/>
          </p:nvSpPr>
          <p:spPr>
            <a:xfrm rot="10800000">
              <a:off x="1555542" y="3339993"/>
              <a:ext cx="2743200" cy="509854"/>
            </a:xfrm>
            <a:custGeom>
              <a:avLst/>
              <a:gdLst>
                <a:gd name="connsiteX0" fmla="*/ 3023014 w 3023014"/>
                <a:gd name="connsiteY0" fmla="*/ 561860 h 561860"/>
                <a:gd name="connsiteX1" fmla="*/ 0 w 3023014"/>
                <a:gd name="connsiteY1" fmla="*/ 561860 h 561860"/>
                <a:gd name="connsiteX2" fmla="*/ 0 w 3023014"/>
                <a:gd name="connsiteY2" fmla="*/ 154236 h 561860"/>
                <a:gd name="connsiteX3" fmla="*/ 1396919 w 3023014"/>
                <a:gd name="connsiteY3" fmla="*/ 154236 h 561860"/>
                <a:gd name="connsiteX4" fmla="*/ 1511507 w 3023014"/>
                <a:gd name="connsiteY4" fmla="*/ 0 h 561860"/>
                <a:gd name="connsiteX5" fmla="*/ 1626095 w 3023014"/>
                <a:gd name="connsiteY5" fmla="*/ 154236 h 561860"/>
                <a:gd name="connsiteX6" fmla="*/ 3023014 w 3023014"/>
                <a:gd name="connsiteY6" fmla="*/ 154236 h 561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3014" h="561860">
                  <a:moveTo>
                    <a:pt x="3023014" y="561860"/>
                  </a:moveTo>
                  <a:lnTo>
                    <a:pt x="0" y="561860"/>
                  </a:lnTo>
                  <a:lnTo>
                    <a:pt x="0" y="154236"/>
                  </a:lnTo>
                  <a:lnTo>
                    <a:pt x="1396919" y="154236"/>
                  </a:lnTo>
                  <a:lnTo>
                    <a:pt x="1511507" y="0"/>
                  </a:lnTo>
                  <a:lnTo>
                    <a:pt x="1626095" y="154236"/>
                  </a:lnTo>
                  <a:lnTo>
                    <a:pt x="3023014" y="154236"/>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Box 10">
              <a:extLst>
                <a:ext uri="{FF2B5EF4-FFF2-40B4-BE49-F238E27FC236}">
                  <a16:creationId xmlns:a16="http://schemas.microsoft.com/office/drawing/2014/main" id="{C7EA586B-44D9-4616-9E2D-A9E2808FDC5E}"/>
                </a:ext>
              </a:extLst>
            </p:cNvPr>
            <p:cNvSpPr txBox="1">
              <a:spLocks noChangeArrowheads="1"/>
            </p:cNvSpPr>
            <p:nvPr/>
          </p:nvSpPr>
          <p:spPr bwMode="auto">
            <a:xfrm>
              <a:off x="1734974" y="3377674"/>
              <a:ext cx="2353555" cy="307777"/>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2">
                      <a:lumMod val="25000"/>
                    </a:schemeClr>
                  </a:solidFill>
                  <a:latin typeface="Candara" panose="020E0502030303020204" pitchFamily="34" charset="0"/>
                </a:rPr>
                <a:t>LOREM IPSUM</a:t>
              </a:r>
            </a:p>
          </p:txBody>
        </p:sp>
      </p:grpSp>
      <p:grpSp>
        <p:nvGrpSpPr>
          <p:cNvPr id="67" name="Group 66">
            <a:extLst>
              <a:ext uri="{FF2B5EF4-FFF2-40B4-BE49-F238E27FC236}">
                <a16:creationId xmlns:a16="http://schemas.microsoft.com/office/drawing/2014/main" id="{EF21D238-9635-4449-BA03-7DE8554F1670}"/>
              </a:ext>
            </a:extLst>
          </p:cNvPr>
          <p:cNvGrpSpPr>
            <a:grpSpLocks noChangeAspect="1"/>
          </p:cNvGrpSpPr>
          <p:nvPr/>
        </p:nvGrpSpPr>
        <p:grpSpPr>
          <a:xfrm>
            <a:off x="5940342" y="4847222"/>
            <a:ext cx="3380002" cy="1613203"/>
            <a:chOff x="802764" y="1081722"/>
            <a:chExt cx="9871980" cy="4711655"/>
          </a:xfrm>
          <a:solidFill>
            <a:srgbClr val="57CCC6"/>
          </a:solidFill>
          <a:effectLst>
            <a:outerShdw blurRad="63500" sx="102000" sy="102000" algn="ctr" rotWithShape="0">
              <a:prstClr val="black">
                <a:alpha val="40000"/>
              </a:prstClr>
            </a:outerShdw>
          </a:effectLst>
        </p:grpSpPr>
        <p:sp>
          <p:nvSpPr>
            <p:cNvPr id="72" name="Freeform: Shape 71">
              <a:extLst>
                <a:ext uri="{FF2B5EF4-FFF2-40B4-BE49-F238E27FC236}">
                  <a16:creationId xmlns:a16="http://schemas.microsoft.com/office/drawing/2014/main" id="{DE584E54-9369-4F84-A40E-C66243998D58}"/>
                </a:ext>
              </a:extLst>
            </p:cNvPr>
            <p:cNvSpPr/>
            <p:nvPr/>
          </p:nvSpPr>
          <p:spPr>
            <a:xfrm>
              <a:off x="802764" y="1081722"/>
              <a:ext cx="9871980" cy="4711655"/>
            </a:xfrm>
            <a:custGeom>
              <a:avLst/>
              <a:gdLst>
                <a:gd name="connsiteX0" fmla="*/ 9571677 w 9871980"/>
                <a:gd name="connsiteY0" fmla="*/ 550 h 4711655"/>
                <a:gd name="connsiteX1" fmla="*/ 9774099 w 9871980"/>
                <a:gd name="connsiteY1" fmla="*/ 83872 h 4711655"/>
                <a:gd name="connsiteX2" fmla="*/ 9870623 w 9871980"/>
                <a:gd name="connsiteY2" fmla="*/ 358654 h 4711655"/>
                <a:gd name="connsiteX3" fmla="*/ 9865945 w 9871980"/>
                <a:gd name="connsiteY3" fmla="*/ 376199 h 4711655"/>
                <a:gd name="connsiteX4" fmla="*/ 9865945 w 9871980"/>
                <a:gd name="connsiteY4" fmla="*/ 914057 h 4711655"/>
                <a:gd name="connsiteX5" fmla="*/ 9865945 w 9871980"/>
                <a:gd name="connsiteY5" fmla="*/ 3947536 h 4711655"/>
                <a:gd name="connsiteX6" fmla="*/ 9865945 w 9871980"/>
                <a:gd name="connsiteY6" fmla="*/ 4538880 h 4711655"/>
                <a:gd name="connsiteX7" fmla="*/ 9695862 w 9871980"/>
                <a:gd name="connsiteY7" fmla="*/ 4708963 h 4711655"/>
                <a:gd name="connsiteX8" fmla="*/ 9015557 w 9871980"/>
                <a:gd name="connsiteY8" fmla="*/ 4708963 h 4711655"/>
                <a:gd name="connsiteX9" fmla="*/ 9000522 w 9871980"/>
                <a:gd name="connsiteY9" fmla="*/ 4705927 h 4711655"/>
                <a:gd name="connsiteX10" fmla="*/ 1058863 w 9871980"/>
                <a:gd name="connsiteY10" fmla="*/ 4705927 h 4711655"/>
                <a:gd name="connsiteX11" fmla="*/ 1043809 w 9871980"/>
                <a:gd name="connsiteY11" fmla="*/ 4708966 h 4711655"/>
                <a:gd name="connsiteX12" fmla="*/ 363504 w 9871980"/>
                <a:gd name="connsiteY12" fmla="*/ 4708966 h 4711655"/>
                <a:gd name="connsiteX13" fmla="*/ 362713 w 9871980"/>
                <a:gd name="connsiteY13" fmla="*/ 4708806 h 4711655"/>
                <a:gd name="connsiteX14" fmla="*/ 300303 w 9871980"/>
                <a:gd name="connsiteY14" fmla="*/ 4711655 h 4711655"/>
                <a:gd name="connsiteX15" fmla="*/ 97881 w 9871980"/>
                <a:gd name="connsiteY15" fmla="*/ 4628333 h 4711655"/>
                <a:gd name="connsiteX16" fmla="*/ 144954 w 9871980"/>
                <a:gd name="connsiteY16" fmla="*/ 4044726 h 4711655"/>
                <a:gd name="connsiteX17" fmla="*/ 193421 w 9871980"/>
                <a:gd name="connsiteY17" fmla="*/ 4000905 h 4711655"/>
                <a:gd name="connsiteX18" fmla="*/ 193421 w 9871980"/>
                <a:gd name="connsiteY18" fmla="*/ 328788 h 4711655"/>
                <a:gd name="connsiteX19" fmla="*/ 363504 w 9871980"/>
                <a:gd name="connsiteY19" fmla="*/ 158705 h 4711655"/>
                <a:gd name="connsiteX20" fmla="*/ 921672 w 9871980"/>
                <a:gd name="connsiteY20" fmla="*/ 158705 h 4711655"/>
                <a:gd name="connsiteX21" fmla="*/ 951815 w 9871980"/>
                <a:gd name="connsiteY21" fmla="*/ 155666 h 4711655"/>
                <a:gd name="connsiteX22" fmla="*/ 9107555 w 9871980"/>
                <a:gd name="connsiteY22" fmla="*/ 155666 h 4711655"/>
                <a:gd name="connsiteX23" fmla="*/ 9137671 w 9871980"/>
                <a:gd name="connsiteY23" fmla="*/ 158702 h 4711655"/>
                <a:gd name="connsiteX24" fmla="*/ 9202528 w 9871980"/>
                <a:gd name="connsiteY24" fmla="*/ 158702 h 4711655"/>
                <a:gd name="connsiteX25" fmla="*/ 9262963 w 9871980"/>
                <a:gd name="connsiteY25" fmla="*/ 104060 h 4711655"/>
                <a:gd name="connsiteX26" fmla="*/ 9571677 w 9871980"/>
                <a:gd name="connsiteY26" fmla="*/ 550 h 4711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9871980" h="4711655">
                  <a:moveTo>
                    <a:pt x="9571677" y="550"/>
                  </a:moveTo>
                  <a:cubicBezTo>
                    <a:pt x="9647972" y="4670"/>
                    <a:pt x="9718943" y="31948"/>
                    <a:pt x="9774099" y="83872"/>
                  </a:cubicBezTo>
                  <a:cubicBezTo>
                    <a:pt x="9847640" y="153104"/>
                    <a:pt x="9879142" y="253042"/>
                    <a:pt x="9870623" y="358654"/>
                  </a:cubicBezTo>
                  <a:lnTo>
                    <a:pt x="9865945" y="376199"/>
                  </a:lnTo>
                  <a:lnTo>
                    <a:pt x="9865945" y="914057"/>
                  </a:lnTo>
                  <a:lnTo>
                    <a:pt x="9865945" y="3947536"/>
                  </a:lnTo>
                  <a:lnTo>
                    <a:pt x="9865945" y="4538880"/>
                  </a:lnTo>
                  <a:cubicBezTo>
                    <a:pt x="9865945" y="4632814"/>
                    <a:pt x="9789796" y="4708963"/>
                    <a:pt x="9695862" y="4708963"/>
                  </a:cubicBezTo>
                  <a:lnTo>
                    <a:pt x="9015557" y="4708963"/>
                  </a:lnTo>
                  <a:lnTo>
                    <a:pt x="9000522" y="4705927"/>
                  </a:lnTo>
                  <a:lnTo>
                    <a:pt x="1058863" y="4705927"/>
                  </a:lnTo>
                  <a:lnTo>
                    <a:pt x="1043809" y="4708966"/>
                  </a:lnTo>
                  <a:lnTo>
                    <a:pt x="363504" y="4708966"/>
                  </a:lnTo>
                  <a:lnTo>
                    <a:pt x="362713" y="4708806"/>
                  </a:lnTo>
                  <a:lnTo>
                    <a:pt x="300303" y="4711655"/>
                  </a:lnTo>
                  <a:cubicBezTo>
                    <a:pt x="224008" y="4707535"/>
                    <a:pt x="153037" y="4680257"/>
                    <a:pt x="97881" y="4628333"/>
                  </a:cubicBezTo>
                  <a:cubicBezTo>
                    <a:pt x="-49201" y="4489869"/>
                    <a:pt x="-28126" y="4228580"/>
                    <a:pt x="144954" y="4044726"/>
                  </a:cubicBezTo>
                  <a:lnTo>
                    <a:pt x="193421" y="4000905"/>
                  </a:lnTo>
                  <a:lnTo>
                    <a:pt x="193421" y="328788"/>
                  </a:lnTo>
                  <a:cubicBezTo>
                    <a:pt x="193421" y="234854"/>
                    <a:pt x="269571" y="158705"/>
                    <a:pt x="363504" y="158705"/>
                  </a:cubicBezTo>
                  <a:lnTo>
                    <a:pt x="921672" y="158705"/>
                  </a:lnTo>
                  <a:lnTo>
                    <a:pt x="951815" y="155666"/>
                  </a:lnTo>
                  <a:lnTo>
                    <a:pt x="9107555" y="155666"/>
                  </a:lnTo>
                  <a:lnTo>
                    <a:pt x="9137671" y="158702"/>
                  </a:lnTo>
                  <a:lnTo>
                    <a:pt x="9202528" y="158702"/>
                  </a:lnTo>
                  <a:lnTo>
                    <a:pt x="9262963" y="104060"/>
                  </a:lnTo>
                  <a:cubicBezTo>
                    <a:pt x="9358757" y="30735"/>
                    <a:pt x="9469950" y="-4943"/>
                    <a:pt x="9571677" y="550"/>
                  </a:cubicBezTo>
                  <a:close/>
                </a:path>
              </a:pathLst>
            </a:custGeom>
            <a:solidFill>
              <a:srgbClr val="39AE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Shape 72">
              <a:extLst>
                <a:ext uri="{FF2B5EF4-FFF2-40B4-BE49-F238E27FC236}">
                  <a16:creationId xmlns:a16="http://schemas.microsoft.com/office/drawing/2014/main" id="{0E225FCD-281B-42A5-B848-A23675BE0BCF}"/>
                </a:ext>
              </a:extLst>
            </p:cNvPr>
            <p:cNvSpPr/>
            <p:nvPr/>
          </p:nvSpPr>
          <p:spPr>
            <a:xfrm>
              <a:off x="819631" y="1093752"/>
              <a:ext cx="9672522" cy="4553299"/>
            </a:xfrm>
            <a:custGeom>
              <a:avLst/>
              <a:gdLst>
                <a:gd name="connsiteX0" fmla="*/ 253813 w 3237123"/>
                <a:gd name="connsiteY0" fmla="*/ 0 h 1523860"/>
                <a:gd name="connsiteX1" fmla="*/ 2983311 w 3237123"/>
                <a:gd name="connsiteY1" fmla="*/ 0 h 1523860"/>
                <a:gd name="connsiteX2" fmla="*/ 2993390 w 3237123"/>
                <a:gd name="connsiteY2" fmla="*/ 1016 h 1523860"/>
                <a:gd name="connsiteX3" fmla="*/ 3180201 w 3237123"/>
                <a:gd name="connsiteY3" fmla="*/ 1016 h 1523860"/>
                <a:gd name="connsiteX4" fmla="*/ 3237123 w 3237123"/>
                <a:gd name="connsiteY4" fmla="*/ 57938 h 1523860"/>
                <a:gd name="connsiteX5" fmla="*/ 3237123 w 3237123"/>
                <a:gd name="connsiteY5" fmla="*/ 253812 h 1523860"/>
                <a:gd name="connsiteX6" fmla="*/ 3237123 w 3237123"/>
                <a:gd name="connsiteY6" fmla="*/ 1269031 h 1523860"/>
                <a:gd name="connsiteX7" fmla="*/ 3237123 w 3237123"/>
                <a:gd name="connsiteY7" fmla="*/ 1466937 h 1523860"/>
                <a:gd name="connsiteX8" fmla="*/ 3180201 w 3237123"/>
                <a:gd name="connsiteY8" fmla="*/ 1523859 h 1523860"/>
                <a:gd name="connsiteX9" fmla="*/ 2952522 w 3237123"/>
                <a:gd name="connsiteY9" fmla="*/ 1523859 h 1523860"/>
                <a:gd name="connsiteX10" fmla="*/ 2947490 w 3237123"/>
                <a:gd name="connsiteY10" fmla="*/ 1522843 h 1523860"/>
                <a:gd name="connsiteX11" fmla="*/ 289639 w 3237123"/>
                <a:gd name="connsiteY11" fmla="*/ 1522843 h 1523860"/>
                <a:gd name="connsiteX12" fmla="*/ 284601 w 3237123"/>
                <a:gd name="connsiteY12" fmla="*/ 1523860 h 1523860"/>
                <a:gd name="connsiteX13" fmla="*/ 56922 w 3237123"/>
                <a:gd name="connsiteY13" fmla="*/ 1523860 h 1523860"/>
                <a:gd name="connsiteX14" fmla="*/ 0 w 3237123"/>
                <a:gd name="connsiteY14" fmla="*/ 1466938 h 1523860"/>
                <a:gd name="connsiteX15" fmla="*/ 0 w 3237123"/>
                <a:gd name="connsiteY15" fmla="*/ 57939 h 1523860"/>
                <a:gd name="connsiteX16" fmla="*/ 56922 w 3237123"/>
                <a:gd name="connsiteY16" fmla="*/ 1017 h 1523860"/>
                <a:gd name="connsiteX17" fmla="*/ 243725 w 3237123"/>
                <a:gd name="connsiteY17" fmla="*/ 1017 h 1523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37123" h="1523860">
                  <a:moveTo>
                    <a:pt x="253813" y="0"/>
                  </a:moveTo>
                  <a:lnTo>
                    <a:pt x="2983311" y="0"/>
                  </a:lnTo>
                  <a:lnTo>
                    <a:pt x="2993390" y="1016"/>
                  </a:lnTo>
                  <a:lnTo>
                    <a:pt x="3180201" y="1016"/>
                  </a:lnTo>
                  <a:cubicBezTo>
                    <a:pt x="3211638" y="1016"/>
                    <a:pt x="3237123" y="26501"/>
                    <a:pt x="3237123" y="57938"/>
                  </a:cubicBezTo>
                  <a:lnTo>
                    <a:pt x="3237123" y="253812"/>
                  </a:lnTo>
                  <a:lnTo>
                    <a:pt x="3237123" y="1269031"/>
                  </a:lnTo>
                  <a:lnTo>
                    <a:pt x="3237123" y="1466937"/>
                  </a:lnTo>
                  <a:cubicBezTo>
                    <a:pt x="3237123" y="1498374"/>
                    <a:pt x="3211638" y="1523859"/>
                    <a:pt x="3180201" y="1523859"/>
                  </a:cubicBezTo>
                  <a:lnTo>
                    <a:pt x="2952522" y="1523859"/>
                  </a:lnTo>
                  <a:lnTo>
                    <a:pt x="2947490" y="1522843"/>
                  </a:lnTo>
                  <a:lnTo>
                    <a:pt x="289639" y="1522843"/>
                  </a:lnTo>
                  <a:lnTo>
                    <a:pt x="284601" y="1523860"/>
                  </a:lnTo>
                  <a:lnTo>
                    <a:pt x="56922" y="1523860"/>
                  </a:lnTo>
                  <a:cubicBezTo>
                    <a:pt x="25485" y="1523860"/>
                    <a:pt x="0" y="1498375"/>
                    <a:pt x="0" y="1466938"/>
                  </a:cubicBezTo>
                  <a:lnTo>
                    <a:pt x="0" y="57939"/>
                  </a:lnTo>
                  <a:cubicBezTo>
                    <a:pt x="0" y="26502"/>
                    <a:pt x="25485" y="1017"/>
                    <a:pt x="56922" y="1017"/>
                  </a:cubicBezTo>
                  <a:lnTo>
                    <a:pt x="243725" y="1017"/>
                  </a:lnTo>
                  <a:close/>
                </a:path>
              </a:pathLst>
            </a:custGeom>
            <a:grp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8" name="Text Box 10">
            <a:extLst>
              <a:ext uri="{FF2B5EF4-FFF2-40B4-BE49-F238E27FC236}">
                <a16:creationId xmlns:a16="http://schemas.microsoft.com/office/drawing/2014/main" id="{B74FE411-E16F-4C2F-AB4C-3FC9CFCA1DF6}"/>
              </a:ext>
            </a:extLst>
          </p:cNvPr>
          <p:cNvSpPr txBox="1">
            <a:spLocks noChangeArrowheads="1"/>
          </p:cNvSpPr>
          <p:nvPr/>
        </p:nvSpPr>
        <p:spPr bwMode="auto">
          <a:xfrm>
            <a:off x="5937064" y="5609755"/>
            <a:ext cx="3311711" cy="661720"/>
          </a:xfrm>
          <a:prstGeom prst="rect">
            <a:avLst/>
          </a:prstGeom>
          <a:noFill/>
          <a:ln w="9525">
            <a:noFill/>
            <a:miter lim="800000"/>
            <a:headEnd/>
            <a:tailEnd/>
          </a:ln>
        </p:spPr>
        <p:txBody>
          <a:bodyPr wrap="square" lIns="60960" tIns="30480" rIns="60960" bIns="3048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69" name="Group 68">
            <a:extLst>
              <a:ext uri="{FF2B5EF4-FFF2-40B4-BE49-F238E27FC236}">
                <a16:creationId xmlns:a16="http://schemas.microsoft.com/office/drawing/2014/main" id="{39A750F3-C22E-4B14-A178-EB5C9CD2527E}"/>
              </a:ext>
            </a:extLst>
          </p:cNvPr>
          <p:cNvGrpSpPr/>
          <p:nvPr/>
        </p:nvGrpSpPr>
        <p:grpSpPr>
          <a:xfrm>
            <a:off x="6236709" y="4988679"/>
            <a:ext cx="2743200" cy="509854"/>
            <a:chOff x="1555542" y="3339993"/>
            <a:chExt cx="2743200" cy="509854"/>
          </a:xfrm>
        </p:grpSpPr>
        <p:sp>
          <p:nvSpPr>
            <p:cNvPr id="70" name="Freeform: Shape 69">
              <a:extLst>
                <a:ext uri="{FF2B5EF4-FFF2-40B4-BE49-F238E27FC236}">
                  <a16:creationId xmlns:a16="http://schemas.microsoft.com/office/drawing/2014/main" id="{AD2778F6-6F7A-4BE1-9266-8161701DB085}"/>
                </a:ext>
              </a:extLst>
            </p:cNvPr>
            <p:cNvSpPr>
              <a:spLocks noChangeAspect="1"/>
            </p:cNvSpPr>
            <p:nvPr/>
          </p:nvSpPr>
          <p:spPr>
            <a:xfrm rot="10800000">
              <a:off x="1555542" y="3339993"/>
              <a:ext cx="2743200" cy="509854"/>
            </a:xfrm>
            <a:custGeom>
              <a:avLst/>
              <a:gdLst>
                <a:gd name="connsiteX0" fmla="*/ 3023014 w 3023014"/>
                <a:gd name="connsiteY0" fmla="*/ 561860 h 561860"/>
                <a:gd name="connsiteX1" fmla="*/ 0 w 3023014"/>
                <a:gd name="connsiteY1" fmla="*/ 561860 h 561860"/>
                <a:gd name="connsiteX2" fmla="*/ 0 w 3023014"/>
                <a:gd name="connsiteY2" fmla="*/ 154236 h 561860"/>
                <a:gd name="connsiteX3" fmla="*/ 1396919 w 3023014"/>
                <a:gd name="connsiteY3" fmla="*/ 154236 h 561860"/>
                <a:gd name="connsiteX4" fmla="*/ 1511507 w 3023014"/>
                <a:gd name="connsiteY4" fmla="*/ 0 h 561860"/>
                <a:gd name="connsiteX5" fmla="*/ 1626095 w 3023014"/>
                <a:gd name="connsiteY5" fmla="*/ 154236 h 561860"/>
                <a:gd name="connsiteX6" fmla="*/ 3023014 w 3023014"/>
                <a:gd name="connsiteY6" fmla="*/ 154236 h 561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3014" h="561860">
                  <a:moveTo>
                    <a:pt x="3023014" y="561860"/>
                  </a:moveTo>
                  <a:lnTo>
                    <a:pt x="0" y="561860"/>
                  </a:lnTo>
                  <a:lnTo>
                    <a:pt x="0" y="154236"/>
                  </a:lnTo>
                  <a:lnTo>
                    <a:pt x="1396919" y="154236"/>
                  </a:lnTo>
                  <a:lnTo>
                    <a:pt x="1511507" y="0"/>
                  </a:lnTo>
                  <a:lnTo>
                    <a:pt x="1626095" y="154236"/>
                  </a:lnTo>
                  <a:lnTo>
                    <a:pt x="3023014" y="154236"/>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 Box 10">
              <a:extLst>
                <a:ext uri="{FF2B5EF4-FFF2-40B4-BE49-F238E27FC236}">
                  <a16:creationId xmlns:a16="http://schemas.microsoft.com/office/drawing/2014/main" id="{597E89CE-ED54-4591-B60B-32154AFF57E0}"/>
                </a:ext>
              </a:extLst>
            </p:cNvPr>
            <p:cNvSpPr txBox="1">
              <a:spLocks noChangeArrowheads="1"/>
            </p:cNvSpPr>
            <p:nvPr/>
          </p:nvSpPr>
          <p:spPr bwMode="auto">
            <a:xfrm>
              <a:off x="1734974" y="3377674"/>
              <a:ext cx="2353555" cy="307777"/>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2">
                      <a:lumMod val="25000"/>
                    </a:schemeClr>
                  </a:solidFill>
                  <a:latin typeface="Candara" panose="020E0502030303020204" pitchFamily="34" charset="0"/>
                </a:rPr>
                <a:t>LOREM IPSUM</a:t>
              </a:r>
            </a:p>
          </p:txBody>
        </p:sp>
      </p:grpSp>
      <p:grpSp>
        <p:nvGrpSpPr>
          <p:cNvPr id="77" name="Group 76">
            <a:extLst>
              <a:ext uri="{FF2B5EF4-FFF2-40B4-BE49-F238E27FC236}">
                <a16:creationId xmlns:a16="http://schemas.microsoft.com/office/drawing/2014/main" id="{BAA9430D-BAA0-4D32-8D19-0BE204ECD173}"/>
              </a:ext>
            </a:extLst>
          </p:cNvPr>
          <p:cNvGrpSpPr/>
          <p:nvPr/>
        </p:nvGrpSpPr>
        <p:grpSpPr>
          <a:xfrm rot="10800000">
            <a:off x="5102901" y="463144"/>
            <a:ext cx="1533634" cy="1825663"/>
            <a:chOff x="719507" y="3665989"/>
            <a:chExt cx="3274710" cy="3898264"/>
          </a:xfrm>
          <a:effectLst>
            <a:outerShdw blurRad="63500" sx="102000" sy="102000" algn="ctr" rotWithShape="0">
              <a:prstClr val="black">
                <a:alpha val="40000"/>
              </a:prstClr>
            </a:outerShdw>
          </a:effectLst>
        </p:grpSpPr>
        <p:sp>
          <p:nvSpPr>
            <p:cNvPr id="78" name="Freeform: Shape 77">
              <a:extLst>
                <a:ext uri="{FF2B5EF4-FFF2-40B4-BE49-F238E27FC236}">
                  <a16:creationId xmlns:a16="http://schemas.microsoft.com/office/drawing/2014/main" id="{512F03A7-3335-4F13-AF4A-A4E144E9FA21}"/>
                </a:ext>
              </a:extLst>
            </p:cNvPr>
            <p:cNvSpPr>
              <a:spLocks noChangeAspect="1"/>
            </p:cNvSpPr>
            <p:nvPr/>
          </p:nvSpPr>
          <p:spPr>
            <a:xfrm rot="8101562" flipH="1">
              <a:off x="719507" y="3665989"/>
              <a:ext cx="2478985" cy="3898264"/>
            </a:xfrm>
            <a:custGeom>
              <a:avLst/>
              <a:gdLst>
                <a:gd name="connsiteX0" fmla="*/ 2466213 w 2478986"/>
                <a:gd name="connsiteY0" fmla="*/ 2711088 h 3898264"/>
                <a:gd name="connsiteX1" fmla="*/ 2430504 w 2478986"/>
                <a:gd name="connsiteY1" fmla="*/ 2746764 h 3898264"/>
                <a:gd name="connsiteX2" fmla="*/ 2429300 w 2478986"/>
                <a:gd name="connsiteY2" fmla="*/ 2747397 h 3898264"/>
                <a:gd name="connsiteX3" fmla="*/ 2232676 w 2478986"/>
                <a:gd name="connsiteY3" fmla="*/ 2943843 h 3898264"/>
                <a:gd name="connsiteX4" fmla="*/ 2232088 w 2478986"/>
                <a:gd name="connsiteY4" fmla="*/ 2943255 h 3898264"/>
                <a:gd name="connsiteX5" fmla="*/ 1323559 w 2478986"/>
                <a:gd name="connsiteY5" fmla="*/ 3851784 h 3898264"/>
                <a:gd name="connsiteX6" fmla="*/ 1318869 w 2478986"/>
                <a:gd name="connsiteY6" fmla="*/ 3851921 h 3898264"/>
                <a:gd name="connsiteX7" fmla="*/ 1308326 w 2478986"/>
                <a:gd name="connsiteY7" fmla="*/ 3864816 h 3898264"/>
                <a:gd name="connsiteX8" fmla="*/ 1146649 w 2478986"/>
                <a:gd name="connsiteY8" fmla="*/ 3864744 h 3898264"/>
                <a:gd name="connsiteX9" fmla="*/ 1140450 w 2478986"/>
                <a:gd name="connsiteY9" fmla="*/ 3857149 h 3898264"/>
                <a:gd name="connsiteX10" fmla="*/ 1137063 w 2478986"/>
                <a:gd name="connsiteY10" fmla="*/ 3857248 h 3898264"/>
                <a:gd name="connsiteX11" fmla="*/ 181482 w 2478986"/>
                <a:gd name="connsiteY11" fmla="*/ 2901670 h 3898264"/>
                <a:gd name="connsiteX12" fmla="*/ 180710 w 2478986"/>
                <a:gd name="connsiteY12" fmla="*/ 2902441 h 3898264"/>
                <a:gd name="connsiteX13" fmla="*/ 27250 w 2478986"/>
                <a:gd name="connsiteY13" fmla="*/ 2748841 h 3898264"/>
                <a:gd name="connsiteX14" fmla="*/ 28597 w 2478986"/>
                <a:gd name="connsiteY14" fmla="*/ 2747495 h 3898264"/>
                <a:gd name="connsiteX15" fmla="*/ 17239 w 2478986"/>
                <a:gd name="connsiteY15" fmla="*/ 2733577 h 3898264"/>
                <a:gd name="connsiteX16" fmla="*/ 30727 w 2478986"/>
                <a:gd name="connsiteY16" fmla="*/ 2601819 h 3898264"/>
                <a:gd name="connsiteX17" fmla="*/ 65405 w 2478986"/>
                <a:gd name="connsiteY17" fmla="*/ 2578815 h 3898264"/>
                <a:gd name="connsiteX18" fmla="*/ 65735 w 2478986"/>
                <a:gd name="connsiteY18" fmla="*/ 2578718 h 3898264"/>
                <a:gd name="connsiteX19" fmla="*/ 299194 w 2478986"/>
                <a:gd name="connsiteY19" fmla="*/ 2576140 h 3898264"/>
                <a:gd name="connsiteX20" fmla="*/ 299175 w 2478986"/>
                <a:gd name="connsiteY20" fmla="*/ 2574473 h 3898264"/>
                <a:gd name="connsiteX21" fmla="*/ 540932 w 2478986"/>
                <a:gd name="connsiteY21" fmla="*/ 2574472 h 3898264"/>
                <a:gd name="connsiteX22" fmla="*/ 540932 w 2478986"/>
                <a:gd name="connsiteY22" fmla="*/ 2314888 h 3898264"/>
                <a:gd name="connsiteX23" fmla="*/ 544291 w 2478986"/>
                <a:gd name="connsiteY23" fmla="*/ 1609303 h 3898264"/>
                <a:gd name="connsiteX24" fmla="*/ 547804 w 2478986"/>
                <a:gd name="connsiteY24" fmla="*/ 1405807 h 3898264"/>
                <a:gd name="connsiteX25" fmla="*/ 555072 w 2478986"/>
                <a:gd name="connsiteY25" fmla="*/ 1385472 h 3898264"/>
                <a:gd name="connsiteX26" fmla="*/ 588895 w 2478986"/>
                <a:gd name="connsiteY26" fmla="*/ 1326407 h 3898264"/>
                <a:gd name="connsiteX27" fmla="*/ 1916508 w 2478986"/>
                <a:gd name="connsiteY27" fmla="*/ 0 h 3898264"/>
                <a:gd name="connsiteX28" fmla="*/ 1916508 w 2478986"/>
                <a:gd name="connsiteY28" fmla="*/ 987609 h 3898264"/>
                <a:gd name="connsiteX29" fmla="*/ 1914225 w 2478986"/>
                <a:gd name="connsiteY29" fmla="*/ 987621 h 3898264"/>
                <a:gd name="connsiteX30" fmla="*/ 1914225 w 2478986"/>
                <a:gd name="connsiteY30" fmla="*/ 2574472 h 3898264"/>
                <a:gd name="connsiteX31" fmla="*/ 2241092 w 2478986"/>
                <a:gd name="connsiteY31" fmla="*/ 2574472 h 3898264"/>
                <a:gd name="connsiteX32" fmla="*/ 2418997 w 2478986"/>
                <a:gd name="connsiteY32" fmla="*/ 2576429 h 3898264"/>
                <a:gd name="connsiteX33" fmla="*/ 2432163 w 2478986"/>
                <a:gd name="connsiteY33" fmla="*/ 2582167 h 3898264"/>
                <a:gd name="connsiteX34" fmla="*/ 2451113 w 2478986"/>
                <a:gd name="connsiteY34" fmla="*/ 2596890 h 3898264"/>
                <a:gd name="connsiteX35" fmla="*/ 2471994 w 2478986"/>
                <a:gd name="connsiteY35" fmla="*/ 2700115 h 3898264"/>
                <a:gd name="connsiteX36" fmla="*/ 2469652 w 2478986"/>
                <a:gd name="connsiteY36" fmla="*/ 2704561 h 3898264"/>
                <a:gd name="connsiteX37" fmla="*/ 2470913 w 2478986"/>
                <a:gd name="connsiteY37" fmla="*/ 2705822 h 3898264"/>
                <a:gd name="connsiteX38" fmla="*/ 2466847 w 2478986"/>
                <a:gd name="connsiteY38" fmla="*/ 2709885 h 389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78986" h="3898264">
                  <a:moveTo>
                    <a:pt x="2466213" y="2711088"/>
                  </a:moveTo>
                  <a:lnTo>
                    <a:pt x="2430504" y="2746764"/>
                  </a:lnTo>
                  <a:lnTo>
                    <a:pt x="2429300" y="2747397"/>
                  </a:lnTo>
                  <a:lnTo>
                    <a:pt x="2232676" y="2943843"/>
                  </a:lnTo>
                  <a:lnTo>
                    <a:pt x="2232088" y="2943255"/>
                  </a:lnTo>
                  <a:lnTo>
                    <a:pt x="1323559" y="3851784"/>
                  </a:lnTo>
                  <a:lnTo>
                    <a:pt x="1318869" y="3851921"/>
                  </a:lnTo>
                  <a:lnTo>
                    <a:pt x="1308326" y="3864816"/>
                  </a:lnTo>
                  <a:cubicBezTo>
                    <a:pt x="1263660" y="3909442"/>
                    <a:pt x="1191274" y="3909409"/>
                    <a:pt x="1146649" y="3864744"/>
                  </a:cubicBezTo>
                  <a:lnTo>
                    <a:pt x="1140450" y="3857149"/>
                  </a:lnTo>
                  <a:lnTo>
                    <a:pt x="1137063" y="3857248"/>
                  </a:lnTo>
                  <a:lnTo>
                    <a:pt x="181482" y="2901670"/>
                  </a:lnTo>
                  <a:lnTo>
                    <a:pt x="180710" y="2902441"/>
                  </a:lnTo>
                  <a:lnTo>
                    <a:pt x="27250" y="2748841"/>
                  </a:lnTo>
                  <a:lnTo>
                    <a:pt x="28597" y="2747495"/>
                  </a:lnTo>
                  <a:lnTo>
                    <a:pt x="17239" y="2733577"/>
                  </a:lnTo>
                  <a:cubicBezTo>
                    <a:pt x="-9600" y="2692888"/>
                    <a:pt x="-5098" y="2637613"/>
                    <a:pt x="30727" y="2601819"/>
                  </a:cubicBezTo>
                  <a:cubicBezTo>
                    <a:pt x="40964" y="2591593"/>
                    <a:pt x="52788" y="2583925"/>
                    <a:pt x="65405" y="2578815"/>
                  </a:cubicBezTo>
                  <a:lnTo>
                    <a:pt x="65735" y="2578718"/>
                  </a:lnTo>
                  <a:lnTo>
                    <a:pt x="299194" y="2576140"/>
                  </a:lnTo>
                  <a:lnTo>
                    <a:pt x="299175" y="2574473"/>
                  </a:lnTo>
                  <a:lnTo>
                    <a:pt x="540932" y="2574472"/>
                  </a:lnTo>
                  <a:lnTo>
                    <a:pt x="540932" y="2314888"/>
                  </a:lnTo>
                  <a:lnTo>
                    <a:pt x="544291" y="1609303"/>
                  </a:lnTo>
                  <a:lnTo>
                    <a:pt x="547804" y="1405807"/>
                  </a:lnTo>
                  <a:lnTo>
                    <a:pt x="555072" y="1385472"/>
                  </a:lnTo>
                  <a:lnTo>
                    <a:pt x="588895" y="1326407"/>
                  </a:lnTo>
                  <a:lnTo>
                    <a:pt x="1916508" y="0"/>
                  </a:lnTo>
                  <a:lnTo>
                    <a:pt x="1916508" y="987609"/>
                  </a:lnTo>
                  <a:lnTo>
                    <a:pt x="1914225" y="987621"/>
                  </a:lnTo>
                  <a:lnTo>
                    <a:pt x="1914225" y="2574472"/>
                  </a:lnTo>
                  <a:lnTo>
                    <a:pt x="2241092" y="2574472"/>
                  </a:lnTo>
                  <a:lnTo>
                    <a:pt x="2418997" y="2576429"/>
                  </a:lnTo>
                  <a:lnTo>
                    <a:pt x="2432163" y="2582167"/>
                  </a:lnTo>
                  <a:cubicBezTo>
                    <a:pt x="2438927" y="2586167"/>
                    <a:pt x="2445303" y="2591074"/>
                    <a:pt x="2451113" y="2596890"/>
                  </a:cubicBezTo>
                  <a:cubicBezTo>
                    <a:pt x="2479004" y="2624807"/>
                    <a:pt x="2485962" y="2665717"/>
                    <a:pt x="2471994" y="2700115"/>
                  </a:cubicBezTo>
                  <a:lnTo>
                    <a:pt x="2469652" y="2704561"/>
                  </a:lnTo>
                  <a:lnTo>
                    <a:pt x="2470913" y="2705822"/>
                  </a:lnTo>
                  <a:lnTo>
                    <a:pt x="2466847" y="2709885"/>
                  </a:lnTo>
                  <a:close/>
                </a:path>
              </a:pathLst>
            </a:custGeom>
            <a:solidFill>
              <a:schemeClr val="bg1">
                <a:lumMod val="75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0E130A81-02CE-45BD-99CA-878C5F5496A8}"/>
                </a:ext>
              </a:extLst>
            </p:cNvPr>
            <p:cNvSpPr/>
            <p:nvPr/>
          </p:nvSpPr>
          <p:spPr>
            <a:xfrm flipH="1">
              <a:off x="1745243" y="6383494"/>
              <a:ext cx="2248974" cy="137344"/>
            </a:xfrm>
            <a:custGeom>
              <a:avLst/>
              <a:gdLst>
                <a:gd name="connsiteX0" fmla="*/ 544245 w 2248972"/>
                <a:gd name="connsiteY0" fmla="*/ 0 h 137344"/>
                <a:gd name="connsiteX1" fmla="*/ 2248972 w 2248972"/>
                <a:gd name="connsiteY1" fmla="*/ 0 h 137344"/>
                <a:gd name="connsiteX2" fmla="*/ 2130690 w 2248972"/>
                <a:gd name="connsiteY2" fmla="*/ 114371 h 137344"/>
                <a:gd name="connsiteX3" fmla="*/ 2065969 w 2248972"/>
                <a:gd name="connsiteY3" fmla="*/ 131990 h 137344"/>
                <a:gd name="connsiteX4" fmla="*/ 1937742 w 2248972"/>
                <a:gd name="connsiteY4" fmla="*/ 131991 h 137344"/>
                <a:gd name="connsiteX5" fmla="*/ 1937742 w 2248972"/>
                <a:gd name="connsiteY5" fmla="*/ 137344 h 137344"/>
                <a:gd name="connsiteX6" fmla="*/ 0 w 2248972"/>
                <a:gd name="connsiteY6" fmla="*/ 137344 h 137344"/>
                <a:gd name="connsiteX7" fmla="*/ 0 w 2248972"/>
                <a:gd name="connsiteY7" fmla="*/ 112375 h 137344"/>
                <a:gd name="connsiteX8" fmla="*/ 8626 w 2248972"/>
                <a:gd name="connsiteY8" fmla="*/ 113283 h 137344"/>
                <a:gd name="connsiteX9" fmla="*/ 172782 w 2248972"/>
                <a:gd name="connsiteY9" fmla="*/ 85143 h 137344"/>
                <a:gd name="connsiteX10" fmla="*/ 288553 w 2248972"/>
                <a:gd name="connsiteY10" fmla="*/ 18855 h 137344"/>
                <a:gd name="connsiteX11" fmla="*/ 304440 w 2248972"/>
                <a:gd name="connsiteY11" fmla="*/ 4184 h 137344"/>
                <a:gd name="connsiteX12" fmla="*/ 539714 w 2248972"/>
                <a:gd name="connsiteY12" fmla="*/ 4184 h 13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48972" h="137344">
                  <a:moveTo>
                    <a:pt x="544245" y="0"/>
                  </a:moveTo>
                  <a:lnTo>
                    <a:pt x="2248972" y="0"/>
                  </a:lnTo>
                  <a:lnTo>
                    <a:pt x="2130690" y="114371"/>
                  </a:lnTo>
                  <a:lnTo>
                    <a:pt x="2065969" y="131990"/>
                  </a:lnTo>
                  <a:lnTo>
                    <a:pt x="1937742" y="131991"/>
                  </a:lnTo>
                  <a:lnTo>
                    <a:pt x="1937742" y="137344"/>
                  </a:lnTo>
                  <a:lnTo>
                    <a:pt x="0" y="137344"/>
                  </a:lnTo>
                  <a:lnTo>
                    <a:pt x="0" y="112375"/>
                  </a:lnTo>
                  <a:lnTo>
                    <a:pt x="8626" y="113283"/>
                  </a:lnTo>
                  <a:cubicBezTo>
                    <a:pt x="64906" y="114294"/>
                    <a:pt x="120050" y="105229"/>
                    <a:pt x="172782" y="85143"/>
                  </a:cubicBezTo>
                  <a:cubicBezTo>
                    <a:pt x="214968" y="69075"/>
                    <a:pt x="253614" y="46714"/>
                    <a:pt x="288553" y="18855"/>
                  </a:cubicBezTo>
                  <a:lnTo>
                    <a:pt x="304440" y="4184"/>
                  </a:lnTo>
                  <a:lnTo>
                    <a:pt x="539714" y="4184"/>
                  </a:lnTo>
                  <a:close/>
                </a:path>
              </a:pathLst>
            </a:custGeom>
            <a:gradFill>
              <a:gsLst>
                <a:gs pos="0">
                  <a:srgbClr val="BFBFBF"/>
                </a:gs>
                <a:gs pos="50000">
                  <a:srgbClr val="ABABAB"/>
                </a:gs>
                <a:gs pos="75000">
                  <a:srgbClr val="979797"/>
                </a:gs>
                <a:gs pos="95000">
                  <a:srgbClr val="83838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2" name="Group 81">
            <a:extLst>
              <a:ext uri="{FF2B5EF4-FFF2-40B4-BE49-F238E27FC236}">
                <a16:creationId xmlns:a16="http://schemas.microsoft.com/office/drawing/2014/main" id="{EB50A1E1-2B3F-4BEF-AAFD-A8B147122081}"/>
              </a:ext>
            </a:extLst>
          </p:cNvPr>
          <p:cNvGrpSpPr/>
          <p:nvPr/>
        </p:nvGrpSpPr>
        <p:grpSpPr>
          <a:xfrm rot="16200000">
            <a:off x="9239757" y="3018332"/>
            <a:ext cx="1533634" cy="1825663"/>
            <a:chOff x="719507" y="3665989"/>
            <a:chExt cx="3274710" cy="3898264"/>
          </a:xfrm>
          <a:effectLst>
            <a:outerShdw blurRad="63500" sx="102000" sy="102000" algn="ctr" rotWithShape="0">
              <a:prstClr val="black">
                <a:alpha val="40000"/>
              </a:prstClr>
            </a:outerShdw>
          </a:effectLst>
        </p:grpSpPr>
        <p:sp>
          <p:nvSpPr>
            <p:cNvPr id="83" name="Freeform: Shape 82">
              <a:extLst>
                <a:ext uri="{FF2B5EF4-FFF2-40B4-BE49-F238E27FC236}">
                  <a16:creationId xmlns:a16="http://schemas.microsoft.com/office/drawing/2014/main" id="{BD37E541-B2D5-45E6-9482-4197EBF078F0}"/>
                </a:ext>
              </a:extLst>
            </p:cNvPr>
            <p:cNvSpPr>
              <a:spLocks noChangeAspect="1"/>
            </p:cNvSpPr>
            <p:nvPr/>
          </p:nvSpPr>
          <p:spPr>
            <a:xfrm rot="8101562" flipH="1">
              <a:off x="719507" y="3665989"/>
              <a:ext cx="2478985" cy="3898264"/>
            </a:xfrm>
            <a:custGeom>
              <a:avLst/>
              <a:gdLst>
                <a:gd name="connsiteX0" fmla="*/ 2466213 w 2478986"/>
                <a:gd name="connsiteY0" fmla="*/ 2711088 h 3898264"/>
                <a:gd name="connsiteX1" fmla="*/ 2430504 w 2478986"/>
                <a:gd name="connsiteY1" fmla="*/ 2746764 h 3898264"/>
                <a:gd name="connsiteX2" fmla="*/ 2429300 w 2478986"/>
                <a:gd name="connsiteY2" fmla="*/ 2747397 h 3898264"/>
                <a:gd name="connsiteX3" fmla="*/ 2232676 w 2478986"/>
                <a:gd name="connsiteY3" fmla="*/ 2943843 h 3898264"/>
                <a:gd name="connsiteX4" fmla="*/ 2232088 w 2478986"/>
                <a:gd name="connsiteY4" fmla="*/ 2943255 h 3898264"/>
                <a:gd name="connsiteX5" fmla="*/ 1323559 w 2478986"/>
                <a:gd name="connsiteY5" fmla="*/ 3851784 h 3898264"/>
                <a:gd name="connsiteX6" fmla="*/ 1318869 w 2478986"/>
                <a:gd name="connsiteY6" fmla="*/ 3851921 h 3898264"/>
                <a:gd name="connsiteX7" fmla="*/ 1308326 w 2478986"/>
                <a:gd name="connsiteY7" fmla="*/ 3864816 h 3898264"/>
                <a:gd name="connsiteX8" fmla="*/ 1146649 w 2478986"/>
                <a:gd name="connsiteY8" fmla="*/ 3864744 h 3898264"/>
                <a:gd name="connsiteX9" fmla="*/ 1140450 w 2478986"/>
                <a:gd name="connsiteY9" fmla="*/ 3857149 h 3898264"/>
                <a:gd name="connsiteX10" fmla="*/ 1137063 w 2478986"/>
                <a:gd name="connsiteY10" fmla="*/ 3857248 h 3898264"/>
                <a:gd name="connsiteX11" fmla="*/ 181482 w 2478986"/>
                <a:gd name="connsiteY11" fmla="*/ 2901670 h 3898264"/>
                <a:gd name="connsiteX12" fmla="*/ 180710 w 2478986"/>
                <a:gd name="connsiteY12" fmla="*/ 2902441 h 3898264"/>
                <a:gd name="connsiteX13" fmla="*/ 27250 w 2478986"/>
                <a:gd name="connsiteY13" fmla="*/ 2748841 h 3898264"/>
                <a:gd name="connsiteX14" fmla="*/ 28597 w 2478986"/>
                <a:gd name="connsiteY14" fmla="*/ 2747495 h 3898264"/>
                <a:gd name="connsiteX15" fmla="*/ 17239 w 2478986"/>
                <a:gd name="connsiteY15" fmla="*/ 2733577 h 3898264"/>
                <a:gd name="connsiteX16" fmla="*/ 30727 w 2478986"/>
                <a:gd name="connsiteY16" fmla="*/ 2601819 h 3898264"/>
                <a:gd name="connsiteX17" fmla="*/ 65405 w 2478986"/>
                <a:gd name="connsiteY17" fmla="*/ 2578815 h 3898264"/>
                <a:gd name="connsiteX18" fmla="*/ 65735 w 2478986"/>
                <a:gd name="connsiteY18" fmla="*/ 2578718 h 3898264"/>
                <a:gd name="connsiteX19" fmla="*/ 299194 w 2478986"/>
                <a:gd name="connsiteY19" fmla="*/ 2576140 h 3898264"/>
                <a:gd name="connsiteX20" fmla="*/ 299175 w 2478986"/>
                <a:gd name="connsiteY20" fmla="*/ 2574473 h 3898264"/>
                <a:gd name="connsiteX21" fmla="*/ 540932 w 2478986"/>
                <a:gd name="connsiteY21" fmla="*/ 2574472 h 3898264"/>
                <a:gd name="connsiteX22" fmla="*/ 540932 w 2478986"/>
                <a:gd name="connsiteY22" fmla="*/ 2314888 h 3898264"/>
                <a:gd name="connsiteX23" fmla="*/ 544291 w 2478986"/>
                <a:gd name="connsiteY23" fmla="*/ 1609303 h 3898264"/>
                <a:gd name="connsiteX24" fmla="*/ 547804 w 2478986"/>
                <a:gd name="connsiteY24" fmla="*/ 1405807 h 3898264"/>
                <a:gd name="connsiteX25" fmla="*/ 555072 w 2478986"/>
                <a:gd name="connsiteY25" fmla="*/ 1385472 h 3898264"/>
                <a:gd name="connsiteX26" fmla="*/ 588895 w 2478986"/>
                <a:gd name="connsiteY26" fmla="*/ 1326407 h 3898264"/>
                <a:gd name="connsiteX27" fmla="*/ 1916508 w 2478986"/>
                <a:gd name="connsiteY27" fmla="*/ 0 h 3898264"/>
                <a:gd name="connsiteX28" fmla="*/ 1916508 w 2478986"/>
                <a:gd name="connsiteY28" fmla="*/ 987609 h 3898264"/>
                <a:gd name="connsiteX29" fmla="*/ 1914225 w 2478986"/>
                <a:gd name="connsiteY29" fmla="*/ 987621 h 3898264"/>
                <a:gd name="connsiteX30" fmla="*/ 1914225 w 2478986"/>
                <a:gd name="connsiteY30" fmla="*/ 2574472 h 3898264"/>
                <a:gd name="connsiteX31" fmla="*/ 2241092 w 2478986"/>
                <a:gd name="connsiteY31" fmla="*/ 2574472 h 3898264"/>
                <a:gd name="connsiteX32" fmla="*/ 2418997 w 2478986"/>
                <a:gd name="connsiteY32" fmla="*/ 2576429 h 3898264"/>
                <a:gd name="connsiteX33" fmla="*/ 2432163 w 2478986"/>
                <a:gd name="connsiteY33" fmla="*/ 2582167 h 3898264"/>
                <a:gd name="connsiteX34" fmla="*/ 2451113 w 2478986"/>
                <a:gd name="connsiteY34" fmla="*/ 2596890 h 3898264"/>
                <a:gd name="connsiteX35" fmla="*/ 2471994 w 2478986"/>
                <a:gd name="connsiteY35" fmla="*/ 2700115 h 3898264"/>
                <a:gd name="connsiteX36" fmla="*/ 2469652 w 2478986"/>
                <a:gd name="connsiteY36" fmla="*/ 2704561 h 3898264"/>
                <a:gd name="connsiteX37" fmla="*/ 2470913 w 2478986"/>
                <a:gd name="connsiteY37" fmla="*/ 2705822 h 3898264"/>
                <a:gd name="connsiteX38" fmla="*/ 2466847 w 2478986"/>
                <a:gd name="connsiteY38" fmla="*/ 2709885 h 389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78986" h="3898264">
                  <a:moveTo>
                    <a:pt x="2466213" y="2711088"/>
                  </a:moveTo>
                  <a:lnTo>
                    <a:pt x="2430504" y="2746764"/>
                  </a:lnTo>
                  <a:lnTo>
                    <a:pt x="2429300" y="2747397"/>
                  </a:lnTo>
                  <a:lnTo>
                    <a:pt x="2232676" y="2943843"/>
                  </a:lnTo>
                  <a:lnTo>
                    <a:pt x="2232088" y="2943255"/>
                  </a:lnTo>
                  <a:lnTo>
                    <a:pt x="1323559" y="3851784"/>
                  </a:lnTo>
                  <a:lnTo>
                    <a:pt x="1318869" y="3851921"/>
                  </a:lnTo>
                  <a:lnTo>
                    <a:pt x="1308326" y="3864816"/>
                  </a:lnTo>
                  <a:cubicBezTo>
                    <a:pt x="1263660" y="3909442"/>
                    <a:pt x="1191274" y="3909409"/>
                    <a:pt x="1146649" y="3864744"/>
                  </a:cubicBezTo>
                  <a:lnTo>
                    <a:pt x="1140450" y="3857149"/>
                  </a:lnTo>
                  <a:lnTo>
                    <a:pt x="1137063" y="3857248"/>
                  </a:lnTo>
                  <a:lnTo>
                    <a:pt x="181482" y="2901670"/>
                  </a:lnTo>
                  <a:lnTo>
                    <a:pt x="180710" y="2902441"/>
                  </a:lnTo>
                  <a:lnTo>
                    <a:pt x="27250" y="2748841"/>
                  </a:lnTo>
                  <a:lnTo>
                    <a:pt x="28597" y="2747495"/>
                  </a:lnTo>
                  <a:lnTo>
                    <a:pt x="17239" y="2733577"/>
                  </a:lnTo>
                  <a:cubicBezTo>
                    <a:pt x="-9600" y="2692888"/>
                    <a:pt x="-5098" y="2637613"/>
                    <a:pt x="30727" y="2601819"/>
                  </a:cubicBezTo>
                  <a:cubicBezTo>
                    <a:pt x="40964" y="2591593"/>
                    <a:pt x="52788" y="2583925"/>
                    <a:pt x="65405" y="2578815"/>
                  </a:cubicBezTo>
                  <a:lnTo>
                    <a:pt x="65735" y="2578718"/>
                  </a:lnTo>
                  <a:lnTo>
                    <a:pt x="299194" y="2576140"/>
                  </a:lnTo>
                  <a:lnTo>
                    <a:pt x="299175" y="2574473"/>
                  </a:lnTo>
                  <a:lnTo>
                    <a:pt x="540932" y="2574472"/>
                  </a:lnTo>
                  <a:lnTo>
                    <a:pt x="540932" y="2314888"/>
                  </a:lnTo>
                  <a:lnTo>
                    <a:pt x="544291" y="1609303"/>
                  </a:lnTo>
                  <a:lnTo>
                    <a:pt x="547804" y="1405807"/>
                  </a:lnTo>
                  <a:lnTo>
                    <a:pt x="555072" y="1385472"/>
                  </a:lnTo>
                  <a:lnTo>
                    <a:pt x="588895" y="1326407"/>
                  </a:lnTo>
                  <a:lnTo>
                    <a:pt x="1916508" y="0"/>
                  </a:lnTo>
                  <a:lnTo>
                    <a:pt x="1916508" y="987609"/>
                  </a:lnTo>
                  <a:lnTo>
                    <a:pt x="1914225" y="987621"/>
                  </a:lnTo>
                  <a:lnTo>
                    <a:pt x="1914225" y="2574472"/>
                  </a:lnTo>
                  <a:lnTo>
                    <a:pt x="2241092" y="2574472"/>
                  </a:lnTo>
                  <a:lnTo>
                    <a:pt x="2418997" y="2576429"/>
                  </a:lnTo>
                  <a:lnTo>
                    <a:pt x="2432163" y="2582167"/>
                  </a:lnTo>
                  <a:cubicBezTo>
                    <a:pt x="2438927" y="2586167"/>
                    <a:pt x="2445303" y="2591074"/>
                    <a:pt x="2451113" y="2596890"/>
                  </a:cubicBezTo>
                  <a:cubicBezTo>
                    <a:pt x="2479004" y="2624807"/>
                    <a:pt x="2485962" y="2665717"/>
                    <a:pt x="2471994" y="2700115"/>
                  </a:cubicBezTo>
                  <a:lnTo>
                    <a:pt x="2469652" y="2704561"/>
                  </a:lnTo>
                  <a:lnTo>
                    <a:pt x="2470913" y="2705822"/>
                  </a:lnTo>
                  <a:lnTo>
                    <a:pt x="2466847" y="2709885"/>
                  </a:lnTo>
                  <a:close/>
                </a:path>
              </a:pathLst>
            </a:custGeom>
            <a:solidFill>
              <a:schemeClr val="bg1">
                <a:lumMod val="75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913B5741-E06D-4791-B595-C779B450B716}"/>
                </a:ext>
              </a:extLst>
            </p:cNvPr>
            <p:cNvSpPr/>
            <p:nvPr/>
          </p:nvSpPr>
          <p:spPr>
            <a:xfrm flipH="1">
              <a:off x="1745243" y="6383494"/>
              <a:ext cx="2248974" cy="137344"/>
            </a:xfrm>
            <a:custGeom>
              <a:avLst/>
              <a:gdLst>
                <a:gd name="connsiteX0" fmla="*/ 544245 w 2248972"/>
                <a:gd name="connsiteY0" fmla="*/ 0 h 137344"/>
                <a:gd name="connsiteX1" fmla="*/ 2248972 w 2248972"/>
                <a:gd name="connsiteY1" fmla="*/ 0 h 137344"/>
                <a:gd name="connsiteX2" fmla="*/ 2130690 w 2248972"/>
                <a:gd name="connsiteY2" fmla="*/ 114371 h 137344"/>
                <a:gd name="connsiteX3" fmla="*/ 2065969 w 2248972"/>
                <a:gd name="connsiteY3" fmla="*/ 131990 h 137344"/>
                <a:gd name="connsiteX4" fmla="*/ 1937742 w 2248972"/>
                <a:gd name="connsiteY4" fmla="*/ 131991 h 137344"/>
                <a:gd name="connsiteX5" fmla="*/ 1937742 w 2248972"/>
                <a:gd name="connsiteY5" fmla="*/ 137344 h 137344"/>
                <a:gd name="connsiteX6" fmla="*/ 0 w 2248972"/>
                <a:gd name="connsiteY6" fmla="*/ 137344 h 137344"/>
                <a:gd name="connsiteX7" fmla="*/ 0 w 2248972"/>
                <a:gd name="connsiteY7" fmla="*/ 112375 h 137344"/>
                <a:gd name="connsiteX8" fmla="*/ 8626 w 2248972"/>
                <a:gd name="connsiteY8" fmla="*/ 113283 h 137344"/>
                <a:gd name="connsiteX9" fmla="*/ 172782 w 2248972"/>
                <a:gd name="connsiteY9" fmla="*/ 85143 h 137344"/>
                <a:gd name="connsiteX10" fmla="*/ 288553 w 2248972"/>
                <a:gd name="connsiteY10" fmla="*/ 18855 h 137344"/>
                <a:gd name="connsiteX11" fmla="*/ 304440 w 2248972"/>
                <a:gd name="connsiteY11" fmla="*/ 4184 h 137344"/>
                <a:gd name="connsiteX12" fmla="*/ 539714 w 2248972"/>
                <a:gd name="connsiteY12" fmla="*/ 4184 h 13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48972" h="137344">
                  <a:moveTo>
                    <a:pt x="544245" y="0"/>
                  </a:moveTo>
                  <a:lnTo>
                    <a:pt x="2248972" y="0"/>
                  </a:lnTo>
                  <a:lnTo>
                    <a:pt x="2130690" y="114371"/>
                  </a:lnTo>
                  <a:lnTo>
                    <a:pt x="2065969" y="131990"/>
                  </a:lnTo>
                  <a:lnTo>
                    <a:pt x="1937742" y="131991"/>
                  </a:lnTo>
                  <a:lnTo>
                    <a:pt x="1937742" y="137344"/>
                  </a:lnTo>
                  <a:lnTo>
                    <a:pt x="0" y="137344"/>
                  </a:lnTo>
                  <a:lnTo>
                    <a:pt x="0" y="112375"/>
                  </a:lnTo>
                  <a:lnTo>
                    <a:pt x="8626" y="113283"/>
                  </a:lnTo>
                  <a:cubicBezTo>
                    <a:pt x="64906" y="114294"/>
                    <a:pt x="120050" y="105229"/>
                    <a:pt x="172782" y="85143"/>
                  </a:cubicBezTo>
                  <a:cubicBezTo>
                    <a:pt x="214968" y="69075"/>
                    <a:pt x="253614" y="46714"/>
                    <a:pt x="288553" y="18855"/>
                  </a:cubicBezTo>
                  <a:lnTo>
                    <a:pt x="304440" y="4184"/>
                  </a:lnTo>
                  <a:lnTo>
                    <a:pt x="539714" y="4184"/>
                  </a:lnTo>
                  <a:close/>
                </a:path>
              </a:pathLst>
            </a:custGeom>
            <a:gradFill>
              <a:gsLst>
                <a:gs pos="0">
                  <a:srgbClr val="BFBFBF"/>
                </a:gs>
                <a:gs pos="50000">
                  <a:srgbClr val="ABABAB"/>
                </a:gs>
                <a:gs pos="75000">
                  <a:srgbClr val="979797"/>
                </a:gs>
                <a:gs pos="95000">
                  <a:srgbClr val="83838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0" name="TextBox 89">
            <a:extLst>
              <a:ext uri="{FF2B5EF4-FFF2-40B4-BE49-F238E27FC236}">
                <a16:creationId xmlns:a16="http://schemas.microsoft.com/office/drawing/2014/main" id="{B7D45244-84ED-4BB8-B68B-87C3375ABDCE}"/>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grpSp>
        <p:nvGrpSpPr>
          <p:cNvPr id="30" name="Group 29">
            <a:extLst>
              <a:ext uri="{FF2B5EF4-FFF2-40B4-BE49-F238E27FC236}">
                <a16:creationId xmlns:a16="http://schemas.microsoft.com/office/drawing/2014/main" id="{69B269FF-6758-4999-A14F-D468E9A9C15C}"/>
              </a:ext>
            </a:extLst>
          </p:cNvPr>
          <p:cNvGrpSpPr/>
          <p:nvPr/>
        </p:nvGrpSpPr>
        <p:grpSpPr>
          <a:xfrm>
            <a:off x="4991307" y="5379015"/>
            <a:ext cx="1533634" cy="1825663"/>
            <a:chOff x="719507" y="3665989"/>
            <a:chExt cx="3274710" cy="3898264"/>
          </a:xfrm>
          <a:effectLst>
            <a:outerShdw blurRad="63500" sx="102000" sy="102000" algn="ctr" rotWithShape="0">
              <a:prstClr val="black">
                <a:alpha val="40000"/>
              </a:prstClr>
            </a:outerShdw>
          </a:effectLst>
        </p:grpSpPr>
        <p:sp>
          <p:nvSpPr>
            <p:cNvPr id="31" name="Freeform: Shape 30">
              <a:extLst>
                <a:ext uri="{FF2B5EF4-FFF2-40B4-BE49-F238E27FC236}">
                  <a16:creationId xmlns:a16="http://schemas.microsoft.com/office/drawing/2014/main" id="{C3089815-D4EB-4F8B-93F1-B4589FD9BC18}"/>
                </a:ext>
              </a:extLst>
            </p:cNvPr>
            <p:cNvSpPr>
              <a:spLocks noChangeAspect="1"/>
            </p:cNvSpPr>
            <p:nvPr/>
          </p:nvSpPr>
          <p:spPr>
            <a:xfrm rot="8101562" flipH="1">
              <a:off x="719507" y="3665989"/>
              <a:ext cx="2478985" cy="3898264"/>
            </a:xfrm>
            <a:custGeom>
              <a:avLst/>
              <a:gdLst>
                <a:gd name="connsiteX0" fmla="*/ 2466213 w 2478986"/>
                <a:gd name="connsiteY0" fmla="*/ 2711088 h 3898264"/>
                <a:gd name="connsiteX1" fmla="*/ 2430504 w 2478986"/>
                <a:gd name="connsiteY1" fmla="*/ 2746764 h 3898264"/>
                <a:gd name="connsiteX2" fmla="*/ 2429300 w 2478986"/>
                <a:gd name="connsiteY2" fmla="*/ 2747397 h 3898264"/>
                <a:gd name="connsiteX3" fmla="*/ 2232676 w 2478986"/>
                <a:gd name="connsiteY3" fmla="*/ 2943843 h 3898264"/>
                <a:gd name="connsiteX4" fmla="*/ 2232088 w 2478986"/>
                <a:gd name="connsiteY4" fmla="*/ 2943255 h 3898264"/>
                <a:gd name="connsiteX5" fmla="*/ 1323559 w 2478986"/>
                <a:gd name="connsiteY5" fmla="*/ 3851784 h 3898264"/>
                <a:gd name="connsiteX6" fmla="*/ 1318869 w 2478986"/>
                <a:gd name="connsiteY6" fmla="*/ 3851921 h 3898264"/>
                <a:gd name="connsiteX7" fmla="*/ 1308326 w 2478986"/>
                <a:gd name="connsiteY7" fmla="*/ 3864816 h 3898264"/>
                <a:gd name="connsiteX8" fmla="*/ 1146649 w 2478986"/>
                <a:gd name="connsiteY8" fmla="*/ 3864744 h 3898264"/>
                <a:gd name="connsiteX9" fmla="*/ 1140450 w 2478986"/>
                <a:gd name="connsiteY9" fmla="*/ 3857149 h 3898264"/>
                <a:gd name="connsiteX10" fmla="*/ 1137063 w 2478986"/>
                <a:gd name="connsiteY10" fmla="*/ 3857248 h 3898264"/>
                <a:gd name="connsiteX11" fmla="*/ 181482 w 2478986"/>
                <a:gd name="connsiteY11" fmla="*/ 2901670 h 3898264"/>
                <a:gd name="connsiteX12" fmla="*/ 180710 w 2478986"/>
                <a:gd name="connsiteY12" fmla="*/ 2902441 h 3898264"/>
                <a:gd name="connsiteX13" fmla="*/ 27250 w 2478986"/>
                <a:gd name="connsiteY13" fmla="*/ 2748841 h 3898264"/>
                <a:gd name="connsiteX14" fmla="*/ 28597 w 2478986"/>
                <a:gd name="connsiteY14" fmla="*/ 2747495 h 3898264"/>
                <a:gd name="connsiteX15" fmla="*/ 17239 w 2478986"/>
                <a:gd name="connsiteY15" fmla="*/ 2733577 h 3898264"/>
                <a:gd name="connsiteX16" fmla="*/ 30727 w 2478986"/>
                <a:gd name="connsiteY16" fmla="*/ 2601819 h 3898264"/>
                <a:gd name="connsiteX17" fmla="*/ 65405 w 2478986"/>
                <a:gd name="connsiteY17" fmla="*/ 2578815 h 3898264"/>
                <a:gd name="connsiteX18" fmla="*/ 65735 w 2478986"/>
                <a:gd name="connsiteY18" fmla="*/ 2578718 h 3898264"/>
                <a:gd name="connsiteX19" fmla="*/ 299194 w 2478986"/>
                <a:gd name="connsiteY19" fmla="*/ 2576140 h 3898264"/>
                <a:gd name="connsiteX20" fmla="*/ 299175 w 2478986"/>
                <a:gd name="connsiteY20" fmla="*/ 2574473 h 3898264"/>
                <a:gd name="connsiteX21" fmla="*/ 540932 w 2478986"/>
                <a:gd name="connsiteY21" fmla="*/ 2574472 h 3898264"/>
                <a:gd name="connsiteX22" fmla="*/ 540932 w 2478986"/>
                <a:gd name="connsiteY22" fmla="*/ 2314888 h 3898264"/>
                <a:gd name="connsiteX23" fmla="*/ 544291 w 2478986"/>
                <a:gd name="connsiteY23" fmla="*/ 1609303 h 3898264"/>
                <a:gd name="connsiteX24" fmla="*/ 547804 w 2478986"/>
                <a:gd name="connsiteY24" fmla="*/ 1405807 h 3898264"/>
                <a:gd name="connsiteX25" fmla="*/ 555072 w 2478986"/>
                <a:gd name="connsiteY25" fmla="*/ 1385472 h 3898264"/>
                <a:gd name="connsiteX26" fmla="*/ 588895 w 2478986"/>
                <a:gd name="connsiteY26" fmla="*/ 1326407 h 3898264"/>
                <a:gd name="connsiteX27" fmla="*/ 1916508 w 2478986"/>
                <a:gd name="connsiteY27" fmla="*/ 0 h 3898264"/>
                <a:gd name="connsiteX28" fmla="*/ 1916508 w 2478986"/>
                <a:gd name="connsiteY28" fmla="*/ 987609 h 3898264"/>
                <a:gd name="connsiteX29" fmla="*/ 1914225 w 2478986"/>
                <a:gd name="connsiteY29" fmla="*/ 987621 h 3898264"/>
                <a:gd name="connsiteX30" fmla="*/ 1914225 w 2478986"/>
                <a:gd name="connsiteY30" fmla="*/ 2574472 h 3898264"/>
                <a:gd name="connsiteX31" fmla="*/ 2241092 w 2478986"/>
                <a:gd name="connsiteY31" fmla="*/ 2574472 h 3898264"/>
                <a:gd name="connsiteX32" fmla="*/ 2418997 w 2478986"/>
                <a:gd name="connsiteY32" fmla="*/ 2576429 h 3898264"/>
                <a:gd name="connsiteX33" fmla="*/ 2432163 w 2478986"/>
                <a:gd name="connsiteY33" fmla="*/ 2582167 h 3898264"/>
                <a:gd name="connsiteX34" fmla="*/ 2451113 w 2478986"/>
                <a:gd name="connsiteY34" fmla="*/ 2596890 h 3898264"/>
                <a:gd name="connsiteX35" fmla="*/ 2471994 w 2478986"/>
                <a:gd name="connsiteY35" fmla="*/ 2700115 h 3898264"/>
                <a:gd name="connsiteX36" fmla="*/ 2469652 w 2478986"/>
                <a:gd name="connsiteY36" fmla="*/ 2704561 h 3898264"/>
                <a:gd name="connsiteX37" fmla="*/ 2470913 w 2478986"/>
                <a:gd name="connsiteY37" fmla="*/ 2705822 h 3898264"/>
                <a:gd name="connsiteX38" fmla="*/ 2466847 w 2478986"/>
                <a:gd name="connsiteY38" fmla="*/ 2709885 h 389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78986" h="3898264">
                  <a:moveTo>
                    <a:pt x="2466213" y="2711088"/>
                  </a:moveTo>
                  <a:lnTo>
                    <a:pt x="2430504" y="2746764"/>
                  </a:lnTo>
                  <a:lnTo>
                    <a:pt x="2429300" y="2747397"/>
                  </a:lnTo>
                  <a:lnTo>
                    <a:pt x="2232676" y="2943843"/>
                  </a:lnTo>
                  <a:lnTo>
                    <a:pt x="2232088" y="2943255"/>
                  </a:lnTo>
                  <a:lnTo>
                    <a:pt x="1323559" y="3851784"/>
                  </a:lnTo>
                  <a:lnTo>
                    <a:pt x="1318869" y="3851921"/>
                  </a:lnTo>
                  <a:lnTo>
                    <a:pt x="1308326" y="3864816"/>
                  </a:lnTo>
                  <a:cubicBezTo>
                    <a:pt x="1263660" y="3909442"/>
                    <a:pt x="1191274" y="3909409"/>
                    <a:pt x="1146649" y="3864744"/>
                  </a:cubicBezTo>
                  <a:lnTo>
                    <a:pt x="1140450" y="3857149"/>
                  </a:lnTo>
                  <a:lnTo>
                    <a:pt x="1137063" y="3857248"/>
                  </a:lnTo>
                  <a:lnTo>
                    <a:pt x="181482" y="2901670"/>
                  </a:lnTo>
                  <a:lnTo>
                    <a:pt x="180710" y="2902441"/>
                  </a:lnTo>
                  <a:lnTo>
                    <a:pt x="27250" y="2748841"/>
                  </a:lnTo>
                  <a:lnTo>
                    <a:pt x="28597" y="2747495"/>
                  </a:lnTo>
                  <a:lnTo>
                    <a:pt x="17239" y="2733577"/>
                  </a:lnTo>
                  <a:cubicBezTo>
                    <a:pt x="-9600" y="2692888"/>
                    <a:pt x="-5098" y="2637613"/>
                    <a:pt x="30727" y="2601819"/>
                  </a:cubicBezTo>
                  <a:cubicBezTo>
                    <a:pt x="40964" y="2591593"/>
                    <a:pt x="52788" y="2583925"/>
                    <a:pt x="65405" y="2578815"/>
                  </a:cubicBezTo>
                  <a:lnTo>
                    <a:pt x="65735" y="2578718"/>
                  </a:lnTo>
                  <a:lnTo>
                    <a:pt x="299194" y="2576140"/>
                  </a:lnTo>
                  <a:lnTo>
                    <a:pt x="299175" y="2574473"/>
                  </a:lnTo>
                  <a:lnTo>
                    <a:pt x="540932" y="2574472"/>
                  </a:lnTo>
                  <a:lnTo>
                    <a:pt x="540932" y="2314888"/>
                  </a:lnTo>
                  <a:lnTo>
                    <a:pt x="544291" y="1609303"/>
                  </a:lnTo>
                  <a:lnTo>
                    <a:pt x="547804" y="1405807"/>
                  </a:lnTo>
                  <a:lnTo>
                    <a:pt x="555072" y="1385472"/>
                  </a:lnTo>
                  <a:lnTo>
                    <a:pt x="588895" y="1326407"/>
                  </a:lnTo>
                  <a:lnTo>
                    <a:pt x="1916508" y="0"/>
                  </a:lnTo>
                  <a:lnTo>
                    <a:pt x="1916508" y="987609"/>
                  </a:lnTo>
                  <a:lnTo>
                    <a:pt x="1914225" y="987621"/>
                  </a:lnTo>
                  <a:lnTo>
                    <a:pt x="1914225" y="2574472"/>
                  </a:lnTo>
                  <a:lnTo>
                    <a:pt x="2241092" y="2574472"/>
                  </a:lnTo>
                  <a:lnTo>
                    <a:pt x="2418997" y="2576429"/>
                  </a:lnTo>
                  <a:lnTo>
                    <a:pt x="2432163" y="2582167"/>
                  </a:lnTo>
                  <a:cubicBezTo>
                    <a:pt x="2438927" y="2586167"/>
                    <a:pt x="2445303" y="2591074"/>
                    <a:pt x="2451113" y="2596890"/>
                  </a:cubicBezTo>
                  <a:cubicBezTo>
                    <a:pt x="2479004" y="2624807"/>
                    <a:pt x="2485962" y="2665717"/>
                    <a:pt x="2471994" y="2700115"/>
                  </a:cubicBezTo>
                  <a:lnTo>
                    <a:pt x="2469652" y="2704561"/>
                  </a:lnTo>
                  <a:lnTo>
                    <a:pt x="2470913" y="2705822"/>
                  </a:lnTo>
                  <a:lnTo>
                    <a:pt x="2466847" y="2709885"/>
                  </a:lnTo>
                  <a:close/>
                </a:path>
              </a:pathLst>
            </a:custGeom>
            <a:solidFill>
              <a:schemeClr val="bg1">
                <a:lumMod val="75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E7F01636-853A-4397-979E-9705F1E59CDB}"/>
                </a:ext>
              </a:extLst>
            </p:cNvPr>
            <p:cNvSpPr/>
            <p:nvPr/>
          </p:nvSpPr>
          <p:spPr>
            <a:xfrm flipH="1">
              <a:off x="1745243" y="6383494"/>
              <a:ext cx="2248974" cy="137344"/>
            </a:xfrm>
            <a:custGeom>
              <a:avLst/>
              <a:gdLst>
                <a:gd name="connsiteX0" fmla="*/ 544245 w 2248972"/>
                <a:gd name="connsiteY0" fmla="*/ 0 h 137344"/>
                <a:gd name="connsiteX1" fmla="*/ 2248972 w 2248972"/>
                <a:gd name="connsiteY1" fmla="*/ 0 h 137344"/>
                <a:gd name="connsiteX2" fmla="*/ 2130690 w 2248972"/>
                <a:gd name="connsiteY2" fmla="*/ 114371 h 137344"/>
                <a:gd name="connsiteX3" fmla="*/ 2065969 w 2248972"/>
                <a:gd name="connsiteY3" fmla="*/ 131990 h 137344"/>
                <a:gd name="connsiteX4" fmla="*/ 1937742 w 2248972"/>
                <a:gd name="connsiteY4" fmla="*/ 131991 h 137344"/>
                <a:gd name="connsiteX5" fmla="*/ 1937742 w 2248972"/>
                <a:gd name="connsiteY5" fmla="*/ 137344 h 137344"/>
                <a:gd name="connsiteX6" fmla="*/ 0 w 2248972"/>
                <a:gd name="connsiteY6" fmla="*/ 137344 h 137344"/>
                <a:gd name="connsiteX7" fmla="*/ 0 w 2248972"/>
                <a:gd name="connsiteY7" fmla="*/ 112375 h 137344"/>
                <a:gd name="connsiteX8" fmla="*/ 8626 w 2248972"/>
                <a:gd name="connsiteY8" fmla="*/ 113283 h 137344"/>
                <a:gd name="connsiteX9" fmla="*/ 172782 w 2248972"/>
                <a:gd name="connsiteY9" fmla="*/ 85143 h 137344"/>
                <a:gd name="connsiteX10" fmla="*/ 288553 w 2248972"/>
                <a:gd name="connsiteY10" fmla="*/ 18855 h 137344"/>
                <a:gd name="connsiteX11" fmla="*/ 304440 w 2248972"/>
                <a:gd name="connsiteY11" fmla="*/ 4184 h 137344"/>
                <a:gd name="connsiteX12" fmla="*/ 539714 w 2248972"/>
                <a:gd name="connsiteY12" fmla="*/ 4184 h 13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48972" h="137344">
                  <a:moveTo>
                    <a:pt x="544245" y="0"/>
                  </a:moveTo>
                  <a:lnTo>
                    <a:pt x="2248972" y="0"/>
                  </a:lnTo>
                  <a:lnTo>
                    <a:pt x="2130690" y="114371"/>
                  </a:lnTo>
                  <a:lnTo>
                    <a:pt x="2065969" y="131990"/>
                  </a:lnTo>
                  <a:lnTo>
                    <a:pt x="1937742" y="131991"/>
                  </a:lnTo>
                  <a:lnTo>
                    <a:pt x="1937742" y="137344"/>
                  </a:lnTo>
                  <a:lnTo>
                    <a:pt x="0" y="137344"/>
                  </a:lnTo>
                  <a:lnTo>
                    <a:pt x="0" y="112375"/>
                  </a:lnTo>
                  <a:lnTo>
                    <a:pt x="8626" y="113283"/>
                  </a:lnTo>
                  <a:cubicBezTo>
                    <a:pt x="64906" y="114294"/>
                    <a:pt x="120050" y="105229"/>
                    <a:pt x="172782" y="85143"/>
                  </a:cubicBezTo>
                  <a:cubicBezTo>
                    <a:pt x="214968" y="69075"/>
                    <a:pt x="253614" y="46714"/>
                    <a:pt x="288553" y="18855"/>
                  </a:cubicBezTo>
                  <a:lnTo>
                    <a:pt x="304440" y="4184"/>
                  </a:lnTo>
                  <a:lnTo>
                    <a:pt x="539714" y="4184"/>
                  </a:lnTo>
                  <a:close/>
                </a:path>
              </a:pathLst>
            </a:custGeom>
            <a:gradFill>
              <a:gsLst>
                <a:gs pos="0">
                  <a:srgbClr val="BFBFBF"/>
                </a:gs>
                <a:gs pos="50000">
                  <a:srgbClr val="ABABAB"/>
                </a:gs>
                <a:gs pos="75000">
                  <a:srgbClr val="979797"/>
                </a:gs>
                <a:gs pos="95000">
                  <a:srgbClr val="83838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6" name="Group 95">
            <a:extLst>
              <a:ext uri="{FF2B5EF4-FFF2-40B4-BE49-F238E27FC236}">
                <a16:creationId xmlns:a16="http://schemas.microsoft.com/office/drawing/2014/main" id="{95B0CA3B-41BB-4518-8298-B93BB1F48C70}"/>
              </a:ext>
            </a:extLst>
          </p:cNvPr>
          <p:cNvGrpSpPr/>
          <p:nvPr/>
        </p:nvGrpSpPr>
        <p:grpSpPr>
          <a:xfrm>
            <a:off x="4893939" y="2937307"/>
            <a:ext cx="1737360" cy="1737360"/>
            <a:chOff x="4893939" y="2937307"/>
            <a:chExt cx="1737360" cy="1737360"/>
          </a:xfrm>
        </p:grpSpPr>
        <p:sp>
          <p:nvSpPr>
            <p:cNvPr id="92" name="Oval 91">
              <a:extLst>
                <a:ext uri="{FF2B5EF4-FFF2-40B4-BE49-F238E27FC236}">
                  <a16:creationId xmlns:a16="http://schemas.microsoft.com/office/drawing/2014/main" id="{2D8D3875-D676-4601-9920-54F37AF0F9B4}"/>
                </a:ext>
              </a:extLst>
            </p:cNvPr>
            <p:cNvSpPr>
              <a:spLocks noChangeAspect="1"/>
            </p:cNvSpPr>
            <p:nvPr/>
          </p:nvSpPr>
          <p:spPr>
            <a:xfrm>
              <a:off x="4893939" y="2937307"/>
              <a:ext cx="1737360" cy="1737360"/>
            </a:xfrm>
            <a:prstGeom prst="ellipse">
              <a:avLst/>
            </a:prstGeom>
            <a:solidFill>
              <a:schemeClr val="bg2">
                <a:lumMod val="10000"/>
                <a:alpha val="75000"/>
              </a:schemeClr>
            </a:solidFill>
            <a:ln>
              <a:solidFill>
                <a:schemeClr val="bg1">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3" name="Группа 208">
              <a:extLst>
                <a:ext uri="{FF2B5EF4-FFF2-40B4-BE49-F238E27FC236}">
                  <a16:creationId xmlns:a16="http://schemas.microsoft.com/office/drawing/2014/main" id="{00804729-4894-4710-BB90-19706392048A}"/>
                </a:ext>
              </a:extLst>
            </p:cNvPr>
            <p:cNvGrpSpPr>
              <a:grpSpLocks noChangeAspect="1"/>
            </p:cNvGrpSpPr>
            <p:nvPr/>
          </p:nvGrpSpPr>
          <p:grpSpPr>
            <a:xfrm>
              <a:off x="5379347" y="3334039"/>
              <a:ext cx="776808" cy="822960"/>
              <a:chOff x="5967989" y="1990744"/>
              <a:chExt cx="2859087" cy="3028951"/>
            </a:xfrm>
            <a:solidFill>
              <a:schemeClr val="bg1"/>
            </a:solidFill>
          </p:grpSpPr>
          <p:sp>
            <p:nvSpPr>
              <p:cNvPr id="94" name="Freeform 187">
                <a:extLst>
                  <a:ext uri="{FF2B5EF4-FFF2-40B4-BE49-F238E27FC236}">
                    <a16:creationId xmlns:a16="http://schemas.microsoft.com/office/drawing/2014/main" id="{8D079B8A-9423-4964-B420-ECBB8B43CC19}"/>
                  </a:ext>
                </a:extLst>
              </p:cNvPr>
              <p:cNvSpPr>
                <a:spLocks noEditPoints="1"/>
              </p:cNvSpPr>
              <p:nvPr/>
            </p:nvSpPr>
            <p:spPr bwMode="auto">
              <a:xfrm>
                <a:off x="6245801" y="2649557"/>
                <a:ext cx="2305050" cy="2370138"/>
              </a:xfrm>
              <a:custGeom>
                <a:avLst/>
                <a:gdLst>
                  <a:gd name="T0" fmla="*/ 510 w 2904"/>
                  <a:gd name="T1" fmla="*/ 1651 h 2987"/>
                  <a:gd name="T2" fmla="*/ 510 w 2904"/>
                  <a:gd name="T3" fmla="*/ 2274 h 2987"/>
                  <a:gd name="T4" fmla="*/ 1180 w 2904"/>
                  <a:gd name="T5" fmla="*/ 2274 h 2987"/>
                  <a:gd name="T6" fmla="*/ 1180 w 2904"/>
                  <a:gd name="T7" fmla="*/ 1651 h 2987"/>
                  <a:gd name="T8" fmla="*/ 510 w 2904"/>
                  <a:gd name="T9" fmla="*/ 1651 h 2987"/>
                  <a:gd name="T10" fmla="*/ 1453 w 2904"/>
                  <a:gd name="T11" fmla="*/ 0 h 2987"/>
                  <a:gd name="T12" fmla="*/ 2904 w 2904"/>
                  <a:gd name="T13" fmla="*/ 1445 h 2987"/>
                  <a:gd name="T14" fmla="*/ 2904 w 2904"/>
                  <a:gd name="T15" fmla="*/ 2919 h 2987"/>
                  <a:gd name="T16" fmla="*/ 2900 w 2904"/>
                  <a:gd name="T17" fmla="*/ 2940 h 2987"/>
                  <a:gd name="T18" fmla="*/ 2891 w 2904"/>
                  <a:gd name="T19" fmla="*/ 2958 h 2987"/>
                  <a:gd name="T20" fmla="*/ 2876 w 2904"/>
                  <a:gd name="T21" fmla="*/ 2974 h 2987"/>
                  <a:gd name="T22" fmla="*/ 2857 w 2904"/>
                  <a:gd name="T23" fmla="*/ 2983 h 2987"/>
                  <a:gd name="T24" fmla="*/ 2836 w 2904"/>
                  <a:gd name="T25" fmla="*/ 2987 h 2987"/>
                  <a:gd name="T26" fmla="*/ 2394 w 2904"/>
                  <a:gd name="T27" fmla="*/ 2987 h 2987"/>
                  <a:gd name="T28" fmla="*/ 2394 w 2904"/>
                  <a:gd name="T29" fmla="*/ 1651 h 2987"/>
                  <a:gd name="T30" fmla="*/ 1651 w 2904"/>
                  <a:gd name="T31" fmla="*/ 1651 h 2987"/>
                  <a:gd name="T32" fmla="*/ 1651 w 2904"/>
                  <a:gd name="T33" fmla="*/ 2987 h 2987"/>
                  <a:gd name="T34" fmla="*/ 67 w 2904"/>
                  <a:gd name="T35" fmla="*/ 2987 h 2987"/>
                  <a:gd name="T36" fmla="*/ 45 w 2904"/>
                  <a:gd name="T37" fmla="*/ 2983 h 2987"/>
                  <a:gd name="T38" fmla="*/ 28 w 2904"/>
                  <a:gd name="T39" fmla="*/ 2974 h 2987"/>
                  <a:gd name="T40" fmla="*/ 13 w 2904"/>
                  <a:gd name="T41" fmla="*/ 2958 h 2987"/>
                  <a:gd name="T42" fmla="*/ 4 w 2904"/>
                  <a:gd name="T43" fmla="*/ 2940 h 2987"/>
                  <a:gd name="T44" fmla="*/ 0 w 2904"/>
                  <a:gd name="T45" fmla="*/ 2919 h 2987"/>
                  <a:gd name="T46" fmla="*/ 0 w 2904"/>
                  <a:gd name="T47" fmla="*/ 1445 h 2987"/>
                  <a:gd name="T48" fmla="*/ 1453 w 2904"/>
                  <a:gd name="T49" fmla="*/ 0 h 2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904" h="2987">
                    <a:moveTo>
                      <a:pt x="510" y="1651"/>
                    </a:moveTo>
                    <a:lnTo>
                      <a:pt x="510" y="2274"/>
                    </a:lnTo>
                    <a:lnTo>
                      <a:pt x="1180" y="2274"/>
                    </a:lnTo>
                    <a:lnTo>
                      <a:pt x="1180" y="1651"/>
                    </a:lnTo>
                    <a:lnTo>
                      <a:pt x="510" y="1651"/>
                    </a:lnTo>
                    <a:close/>
                    <a:moveTo>
                      <a:pt x="1453" y="0"/>
                    </a:moveTo>
                    <a:lnTo>
                      <a:pt x="2904" y="1445"/>
                    </a:lnTo>
                    <a:lnTo>
                      <a:pt x="2904" y="2919"/>
                    </a:lnTo>
                    <a:lnTo>
                      <a:pt x="2900" y="2940"/>
                    </a:lnTo>
                    <a:lnTo>
                      <a:pt x="2891" y="2958"/>
                    </a:lnTo>
                    <a:lnTo>
                      <a:pt x="2876" y="2974"/>
                    </a:lnTo>
                    <a:lnTo>
                      <a:pt x="2857" y="2983"/>
                    </a:lnTo>
                    <a:lnTo>
                      <a:pt x="2836" y="2987"/>
                    </a:lnTo>
                    <a:lnTo>
                      <a:pt x="2394" y="2987"/>
                    </a:lnTo>
                    <a:lnTo>
                      <a:pt x="2394" y="1651"/>
                    </a:lnTo>
                    <a:lnTo>
                      <a:pt x="1651" y="1651"/>
                    </a:lnTo>
                    <a:lnTo>
                      <a:pt x="1651" y="2987"/>
                    </a:lnTo>
                    <a:lnTo>
                      <a:pt x="67" y="2987"/>
                    </a:lnTo>
                    <a:lnTo>
                      <a:pt x="45" y="2983"/>
                    </a:lnTo>
                    <a:lnTo>
                      <a:pt x="28" y="2974"/>
                    </a:lnTo>
                    <a:lnTo>
                      <a:pt x="13" y="2958"/>
                    </a:lnTo>
                    <a:lnTo>
                      <a:pt x="4" y="2940"/>
                    </a:lnTo>
                    <a:lnTo>
                      <a:pt x="0" y="2919"/>
                    </a:lnTo>
                    <a:lnTo>
                      <a:pt x="0" y="1445"/>
                    </a:lnTo>
                    <a:lnTo>
                      <a:pt x="145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5" name="Freeform 188">
                <a:extLst>
                  <a:ext uri="{FF2B5EF4-FFF2-40B4-BE49-F238E27FC236}">
                    <a16:creationId xmlns:a16="http://schemas.microsoft.com/office/drawing/2014/main" id="{44B75E9C-FAC7-41C9-BB95-A8DFF80FDCD8}"/>
                  </a:ext>
                </a:extLst>
              </p:cNvPr>
              <p:cNvSpPr>
                <a:spLocks/>
              </p:cNvSpPr>
              <p:nvPr/>
            </p:nvSpPr>
            <p:spPr bwMode="auto">
              <a:xfrm>
                <a:off x="5967989" y="1990744"/>
                <a:ext cx="2859087" cy="1644650"/>
              </a:xfrm>
              <a:custGeom>
                <a:avLst/>
                <a:gdLst>
                  <a:gd name="T0" fmla="*/ 1802 w 3603"/>
                  <a:gd name="T1" fmla="*/ 0 h 2073"/>
                  <a:gd name="T2" fmla="*/ 3548 w 3603"/>
                  <a:gd name="T3" fmla="*/ 1745 h 2073"/>
                  <a:gd name="T4" fmla="*/ 3569 w 3603"/>
                  <a:gd name="T5" fmla="*/ 1772 h 2073"/>
                  <a:gd name="T6" fmla="*/ 3586 w 3603"/>
                  <a:gd name="T7" fmla="*/ 1801 h 2073"/>
                  <a:gd name="T8" fmla="*/ 3598 w 3603"/>
                  <a:gd name="T9" fmla="*/ 1832 h 2073"/>
                  <a:gd name="T10" fmla="*/ 3603 w 3603"/>
                  <a:gd name="T11" fmla="*/ 1864 h 2073"/>
                  <a:gd name="T12" fmla="*/ 3603 w 3603"/>
                  <a:gd name="T13" fmla="*/ 1898 h 2073"/>
                  <a:gd name="T14" fmla="*/ 3598 w 3603"/>
                  <a:gd name="T15" fmla="*/ 1930 h 2073"/>
                  <a:gd name="T16" fmla="*/ 3586 w 3603"/>
                  <a:gd name="T17" fmla="*/ 1961 h 2073"/>
                  <a:gd name="T18" fmla="*/ 3569 w 3603"/>
                  <a:gd name="T19" fmla="*/ 1989 h 2073"/>
                  <a:gd name="T20" fmla="*/ 3548 w 3603"/>
                  <a:gd name="T21" fmla="*/ 2017 h 2073"/>
                  <a:gd name="T22" fmla="*/ 3521 w 3603"/>
                  <a:gd name="T23" fmla="*/ 2038 h 2073"/>
                  <a:gd name="T24" fmla="*/ 3492 w 3603"/>
                  <a:gd name="T25" fmla="*/ 2055 h 2073"/>
                  <a:gd name="T26" fmla="*/ 3461 w 3603"/>
                  <a:gd name="T27" fmla="*/ 2067 h 2073"/>
                  <a:gd name="T28" fmla="*/ 3429 w 3603"/>
                  <a:gd name="T29" fmla="*/ 2072 h 2073"/>
                  <a:gd name="T30" fmla="*/ 3395 w 3603"/>
                  <a:gd name="T31" fmla="*/ 2072 h 2073"/>
                  <a:gd name="T32" fmla="*/ 3363 w 3603"/>
                  <a:gd name="T33" fmla="*/ 2067 h 2073"/>
                  <a:gd name="T34" fmla="*/ 3332 w 3603"/>
                  <a:gd name="T35" fmla="*/ 2055 h 2073"/>
                  <a:gd name="T36" fmla="*/ 3303 w 3603"/>
                  <a:gd name="T37" fmla="*/ 2038 h 2073"/>
                  <a:gd name="T38" fmla="*/ 3276 w 3603"/>
                  <a:gd name="T39" fmla="*/ 2017 h 2073"/>
                  <a:gd name="T40" fmla="*/ 1802 w 3603"/>
                  <a:gd name="T41" fmla="*/ 543 h 2073"/>
                  <a:gd name="T42" fmla="*/ 328 w 3603"/>
                  <a:gd name="T43" fmla="*/ 2017 h 2073"/>
                  <a:gd name="T44" fmla="*/ 304 w 3603"/>
                  <a:gd name="T45" fmla="*/ 2037 h 2073"/>
                  <a:gd name="T46" fmla="*/ 277 w 3603"/>
                  <a:gd name="T47" fmla="*/ 2053 h 2073"/>
                  <a:gd name="T48" fmla="*/ 250 w 3603"/>
                  <a:gd name="T49" fmla="*/ 2063 h 2073"/>
                  <a:gd name="T50" fmla="*/ 220 w 3603"/>
                  <a:gd name="T51" fmla="*/ 2070 h 2073"/>
                  <a:gd name="T52" fmla="*/ 192 w 3603"/>
                  <a:gd name="T53" fmla="*/ 2073 h 2073"/>
                  <a:gd name="T54" fmla="*/ 162 w 3603"/>
                  <a:gd name="T55" fmla="*/ 2070 h 2073"/>
                  <a:gd name="T56" fmla="*/ 133 w 3603"/>
                  <a:gd name="T57" fmla="*/ 2063 h 2073"/>
                  <a:gd name="T58" fmla="*/ 106 w 3603"/>
                  <a:gd name="T59" fmla="*/ 2053 h 2073"/>
                  <a:gd name="T60" fmla="*/ 80 w 3603"/>
                  <a:gd name="T61" fmla="*/ 2037 h 2073"/>
                  <a:gd name="T62" fmla="*/ 56 w 3603"/>
                  <a:gd name="T63" fmla="*/ 2017 h 2073"/>
                  <a:gd name="T64" fmla="*/ 33 w 3603"/>
                  <a:gd name="T65" fmla="*/ 1989 h 2073"/>
                  <a:gd name="T66" fmla="*/ 17 w 3603"/>
                  <a:gd name="T67" fmla="*/ 1961 h 2073"/>
                  <a:gd name="T68" fmla="*/ 6 w 3603"/>
                  <a:gd name="T69" fmla="*/ 1930 h 2073"/>
                  <a:gd name="T70" fmla="*/ 0 w 3603"/>
                  <a:gd name="T71" fmla="*/ 1898 h 2073"/>
                  <a:gd name="T72" fmla="*/ 0 w 3603"/>
                  <a:gd name="T73" fmla="*/ 1864 h 2073"/>
                  <a:gd name="T74" fmla="*/ 6 w 3603"/>
                  <a:gd name="T75" fmla="*/ 1832 h 2073"/>
                  <a:gd name="T76" fmla="*/ 17 w 3603"/>
                  <a:gd name="T77" fmla="*/ 1801 h 2073"/>
                  <a:gd name="T78" fmla="*/ 33 w 3603"/>
                  <a:gd name="T79" fmla="*/ 1772 h 2073"/>
                  <a:gd name="T80" fmla="*/ 56 w 3603"/>
                  <a:gd name="T81" fmla="*/ 1745 h 2073"/>
                  <a:gd name="T82" fmla="*/ 672 w 3603"/>
                  <a:gd name="T83" fmla="*/ 1130 h 2073"/>
                  <a:gd name="T84" fmla="*/ 672 w 3603"/>
                  <a:gd name="T85" fmla="*/ 461 h 2073"/>
                  <a:gd name="T86" fmla="*/ 674 w 3603"/>
                  <a:gd name="T87" fmla="*/ 430 h 2073"/>
                  <a:gd name="T88" fmla="*/ 684 w 3603"/>
                  <a:gd name="T89" fmla="*/ 402 h 2073"/>
                  <a:gd name="T90" fmla="*/ 698 w 3603"/>
                  <a:gd name="T91" fmla="*/ 375 h 2073"/>
                  <a:gd name="T92" fmla="*/ 716 w 3603"/>
                  <a:gd name="T93" fmla="*/ 353 h 2073"/>
                  <a:gd name="T94" fmla="*/ 740 w 3603"/>
                  <a:gd name="T95" fmla="*/ 335 h 2073"/>
                  <a:gd name="T96" fmla="*/ 765 w 3603"/>
                  <a:gd name="T97" fmla="*/ 321 h 2073"/>
                  <a:gd name="T98" fmla="*/ 794 w 3603"/>
                  <a:gd name="T99" fmla="*/ 311 h 2073"/>
                  <a:gd name="T100" fmla="*/ 825 w 3603"/>
                  <a:gd name="T101" fmla="*/ 309 h 2073"/>
                  <a:gd name="T102" fmla="*/ 856 w 3603"/>
                  <a:gd name="T103" fmla="*/ 311 h 2073"/>
                  <a:gd name="T104" fmla="*/ 885 w 3603"/>
                  <a:gd name="T105" fmla="*/ 321 h 2073"/>
                  <a:gd name="T106" fmla="*/ 911 w 3603"/>
                  <a:gd name="T107" fmla="*/ 335 h 2073"/>
                  <a:gd name="T108" fmla="*/ 934 w 3603"/>
                  <a:gd name="T109" fmla="*/ 353 h 2073"/>
                  <a:gd name="T110" fmla="*/ 952 w 3603"/>
                  <a:gd name="T111" fmla="*/ 375 h 2073"/>
                  <a:gd name="T112" fmla="*/ 966 w 3603"/>
                  <a:gd name="T113" fmla="*/ 402 h 2073"/>
                  <a:gd name="T114" fmla="*/ 975 w 3603"/>
                  <a:gd name="T115" fmla="*/ 430 h 2073"/>
                  <a:gd name="T116" fmla="*/ 978 w 3603"/>
                  <a:gd name="T117" fmla="*/ 461 h 2073"/>
                  <a:gd name="T118" fmla="*/ 978 w 3603"/>
                  <a:gd name="T119" fmla="*/ 824 h 2073"/>
                  <a:gd name="T120" fmla="*/ 1802 w 3603"/>
                  <a:gd name="T121" fmla="*/ 0 h 20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603" h="2073">
                    <a:moveTo>
                      <a:pt x="1802" y="0"/>
                    </a:moveTo>
                    <a:lnTo>
                      <a:pt x="3548" y="1745"/>
                    </a:lnTo>
                    <a:lnTo>
                      <a:pt x="3569" y="1772"/>
                    </a:lnTo>
                    <a:lnTo>
                      <a:pt x="3586" y="1801"/>
                    </a:lnTo>
                    <a:lnTo>
                      <a:pt x="3598" y="1832"/>
                    </a:lnTo>
                    <a:lnTo>
                      <a:pt x="3603" y="1864"/>
                    </a:lnTo>
                    <a:lnTo>
                      <a:pt x="3603" y="1898"/>
                    </a:lnTo>
                    <a:lnTo>
                      <a:pt x="3598" y="1930"/>
                    </a:lnTo>
                    <a:lnTo>
                      <a:pt x="3586" y="1961"/>
                    </a:lnTo>
                    <a:lnTo>
                      <a:pt x="3569" y="1989"/>
                    </a:lnTo>
                    <a:lnTo>
                      <a:pt x="3548" y="2017"/>
                    </a:lnTo>
                    <a:lnTo>
                      <a:pt x="3521" y="2038"/>
                    </a:lnTo>
                    <a:lnTo>
                      <a:pt x="3492" y="2055"/>
                    </a:lnTo>
                    <a:lnTo>
                      <a:pt x="3461" y="2067"/>
                    </a:lnTo>
                    <a:lnTo>
                      <a:pt x="3429" y="2072"/>
                    </a:lnTo>
                    <a:lnTo>
                      <a:pt x="3395" y="2072"/>
                    </a:lnTo>
                    <a:lnTo>
                      <a:pt x="3363" y="2067"/>
                    </a:lnTo>
                    <a:lnTo>
                      <a:pt x="3332" y="2055"/>
                    </a:lnTo>
                    <a:lnTo>
                      <a:pt x="3303" y="2038"/>
                    </a:lnTo>
                    <a:lnTo>
                      <a:pt x="3276" y="2017"/>
                    </a:lnTo>
                    <a:lnTo>
                      <a:pt x="1802" y="543"/>
                    </a:lnTo>
                    <a:lnTo>
                      <a:pt x="328" y="2017"/>
                    </a:lnTo>
                    <a:lnTo>
                      <a:pt x="304" y="2037"/>
                    </a:lnTo>
                    <a:lnTo>
                      <a:pt x="277" y="2053"/>
                    </a:lnTo>
                    <a:lnTo>
                      <a:pt x="250" y="2063"/>
                    </a:lnTo>
                    <a:lnTo>
                      <a:pt x="220" y="2070"/>
                    </a:lnTo>
                    <a:lnTo>
                      <a:pt x="192" y="2073"/>
                    </a:lnTo>
                    <a:lnTo>
                      <a:pt x="162" y="2070"/>
                    </a:lnTo>
                    <a:lnTo>
                      <a:pt x="133" y="2063"/>
                    </a:lnTo>
                    <a:lnTo>
                      <a:pt x="106" y="2053"/>
                    </a:lnTo>
                    <a:lnTo>
                      <a:pt x="80" y="2037"/>
                    </a:lnTo>
                    <a:lnTo>
                      <a:pt x="56" y="2017"/>
                    </a:lnTo>
                    <a:lnTo>
                      <a:pt x="33" y="1989"/>
                    </a:lnTo>
                    <a:lnTo>
                      <a:pt x="17" y="1961"/>
                    </a:lnTo>
                    <a:lnTo>
                      <a:pt x="6" y="1930"/>
                    </a:lnTo>
                    <a:lnTo>
                      <a:pt x="0" y="1898"/>
                    </a:lnTo>
                    <a:lnTo>
                      <a:pt x="0" y="1864"/>
                    </a:lnTo>
                    <a:lnTo>
                      <a:pt x="6" y="1832"/>
                    </a:lnTo>
                    <a:lnTo>
                      <a:pt x="17" y="1801"/>
                    </a:lnTo>
                    <a:lnTo>
                      <a:pt x="33" y="1772"/>
                    </a:lnTo>
                    <a:lnTo>
                      <a:pt x="56" y="1745"/>
                    </a:lnTo>
                    <a:lnTo>
                      <a:pt x="672" y="1130"/>
                    </a:lnTo>
                    <a:lnTo>
                      <a:pt x="672" y="461"/>
                    </a:lnTo>
                    <a:lnTo>
                      <a:pt x="674" y="430"/>
                    </a:lnTo>
                    <a:lnTo>
                      <a:pt x="684" y="402"/>
                    </a:lnTo>
                    <a:lnTo>
                      <a:pt x="698" y="375"/>
                    </a:lnTo>
                    <a:lnTo>
                      <a:pt x="716" y="353"/>
                    </a:lnTo>
                    <a:lnTo>
                      <a:pt x="740" y="335"/>
                    </a:lnTo>
                    <a:lnTo>
                      <a:pt x="765" y="321"/>
                    </a:lnTo>
                    <a:lnTo>
                      <a:pt x="794" y="311"/>
                    </a:lnTo>
                    <a:lnTo>
                      <a:pt x="825" y="309"/>
                    </a:lnTo>
                    <a:lnTo>
                      <a:pt x="856" y="311"/>
                    </a:lnTo>
                    <a:lnTo>
                      <a:pt x="885" y="321"/>
                    </a:lnTo>
                    <a:lnTo>
                      <a:pt x="911" y="335"/>
                    </a:lnTo>
                    <a:lnTo>
                      <a:pt x="934" y="353"/>
                    </a:lnTo>
                    <a:lnTo>
                      <a:pt x="952" y="375"/>
                    </a:lnTo>
                    <a:lnTo>
                      <a:pt x="966" y="402"/>
                    </a:lnTo>
                    <a:lnTo>
                      <a:pt x="975" y="430"/>
                    </a:lnTo>
                    <a:lnTo>
                      <a:pt x="978" y="461"/>
                    </a:lnTo>
                    <a:lnTo>
                      <a:pt x="978" y="824"/>
                    </a:lnTo>
                    <a:lnTo>
                      <a:pt x="18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pic>
        <p:nvPicPr>
          <p:cNvPr id="48" name="Picture 47">
            <a:hlinkClick r:id="rId2"/>
            <a:extLst>
              <a:ext uri="{FF2B5EF4-FFF2-40B4-BE49-F238E27FC236}">
                <a16:creationId xmlns:a16="http://schemas.microsoft.com/office/drawing/2014/main" id="{1704B61D-9523-4932-91A5-A2E95949386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28011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0"/>
                                        </p:tgtEl>
                                        <p:attrNameLst>
                                          <p:attrName>style.visibility</p:attrName>
                                        </p:attrNameLst>
                                      </p:cBhvr>
                                      <p:to>
                                        <p:strVal val="visible"/>
                                      </p:to>
                                    </p:set>
                                    <p:animEffect transition="in" filter="wipe(left)">
                                      <p:cBhvr>
                                        <p:cTn id="7" dur="500"/>
                                        <p:tgtEl>
                                          <p:spTgt spid="90"/>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96"/>
                                        </p:tgtEl>
                                        <p:attrNameLst>
                                          <p:attrName>style.visibility</p:attrName>
                                        </p:attrNameLst>
                                      </p:cBhvr>
                                      <p:to>
                                        <p:strVal val="visible"/>
                                      </p:to>
                                    </p:set>
                                    <p:anim calcmode="lin" valueType="num">
                                      <p:cBhvr>
                                        <p:cTn id="11" dur="500" fill="hold"/>
                                        <p:tgtEl>
                                          <p:spTgt spid="96"/>
                                        </p:tgtEl>
                                        <p:attrNameLst>
                                          <p:attrName>ppt_w</p:attrName>
                                        </p:attrNameLst>
                                      </p:cBhvr>
                                      <p:tavLst>
                                        <p:tav tm="0">
                                          <p:val>
                                            <p:fltVal val="0"/>
                                          </p:val>
                                        </p:tav>
                                        <p:tav tm="100000">
                                          <p:val>
                                            <p:strVal val="#ppt_w"/>
                                          </p:val>
                                        </p:tav>
                                      </p:tavLst>
                                    </p:anim>
                                    <p:anim calcmode="lin" valueType="num">
                                      <p:cBhvr>
                                        <p:cTn id="12" dur="500" fill="hold"/>
                                        <p:tgtEl>
                                          <p:spTgt spid="96"/>
                                        </p:tgtEl>
                                        <p:attrNameLst>
                                          <p:attrName>ppt_h</p:attrName>
                                        </p:attrNameLst>
                                      </p:cBhvr>
                                      <p:tavLst>
                                        <p:tav tm="0">
                                          <p:val>
                                            <p:fltVal val="0"/>
                                          </p:val>
                                        </p:tav>
                                        <p:tav tm="100000">
                                          <p:val>
                                            <p:strVal val="#ppt_h"/>
                                          </p:val>
                                        </p:tav>
                                      </p:tavLst>
                                    </p:anim>
                                    <p:animEffect transition="in" filter="fade">
                                      <p:cBhvr>
                                        <p:cTn id="13" dur="500"/>
                                        <p:tgtEl>
                                          <p:spTgt spid="96"/>
                                        </p:tgtEl>
                                      </p:cBhvr>
                                    </p:animEffect>
                                  </p:childTnLst>
                                </p:cTn>
                              </p:par>
                            </p:childTnLst>
                          </p:cTn>
                        </p:par>
                        <p:par>
                          <p:cTn id="14" fill="hold">
                            <p:stCondLst>
                              <p:cond delay="1000"/>
                            </p:stCondLst>
                            <p:childTnLst>
                              <p:par>
                                <p:cTn id="15" presetID="53" presetClass="entr" presetSubtype="528" fill="hold" nodeType="afterEffect">
                                  <p:stCondLst>
                                    <p:cond delay="0"/>
                                  </p:stCondLst>
                                  <p:childTnLst>
                                    <p:set>
                                      <p:cBhvr>
                                        <p:cTn id="16" dur="1" fill="hold">
                                          <p:stCondLst>
                                            <p:cond delay="0"/>
                                          </p:stCondLst>
                                        </p:cTn>
                                        <p:tgtEl>
                                          <p:spTgt spid="37"/>
                                        </p:tgtEl>
                                        <p:attrNameLst>
                                          <p:attrName>style.visibility</p:attrName>
                                        </p:attrNameLst>
                                      </p:cBhvr>
                                      <p:to>
                                        <p:strVal val="visible"/>
                                      </p:to>
                                    </p:set>
                                    <p:anim calcmode="lin" valueType="num">
                                      <p:cBhvr>
                                        <p:cTn id="17" dur="500" fill="hold"/>
                                        <p:tgtEl>
                                          <p:spTgt spid="37"/>
                                        </p:tgtEl>
                                        <p:attrNameLst>
                                          <p:attrName>ppt_w</p:attrName>
                                        </p:attrNameLst>
                                      </p:cBhvr>
                                      <p:tavLst>
                                        <p:tav tm="0">
                                          <p:val>
                                            <p:fltVal val="0"/>
                                          </p:val>
                                        </p:tav>
                                        <p:tav tm="100000">
                                          <p:val>
                                            <p:strVal val="#ppt_w"/>
                                          </p:val>
                                        </p:tav>
                                      </p:tavLst>
                                    </p:anim>
                                    <p:anim calcmode="lin" valueType="num">
                                      <p:cBhvr>
                                        <p:cTn id="18" dur="500" fill="hold"/>
                                        <p:tgtEl>
                                          <p:spTgt spid="37"/>
                                        </p:tgtEl>
                                        <p:attrNameLst>
                                          <p:attrName>ppt_h</p:attrName>
                                        </p:attrNameLst>
                                      </p:cBhvr>
                                      <p:tavLst>
                                        <p:tav tm="0">
                                          <p:val>
                                            <p:fltVal val="0"/>
                                          </p:val>
                                        </p:tav>
                                        <p:tav tm="100000">
                                          <p:val>
                                            <p:strVal val="#ppt_h"/>
                                          </p:val>
                                        </p:tav>
                                      </p:tavLst>
                                    </p:anim>
                                    <p:animEffect transition="in" filter="fade">
                                      <p:cBhvr>
                                        <p:cTn id="19" dur="500"/>
                                        <p:tgtEl>
                                          <p:spTgt spid="37"/>
                                        </p:tgtEl>
                                      </p:cBhvr>
                                    </p:animEffect>
                                    <p:anim calcmode="lin" valueType="num">
                                      <p:cBhvr>
                                        <p:cTn id="20" dur="500" fill="hold"/>
                                        <p:tgtEl>
                                          <p:spTgt spid="37"/>
                                        </p:tgtEl>
                                        <p:attrNameLst>
                                          <p:attrName>ppt_x</p:attrName>
                                        </p:attrNameLst>
                                      </p:cBhvr>
                                      <p:tavLst>
                                        <p:tav tm="0">
                                          <p:val>
                                            <p:fltVal val="0.5"/>
                                          </p:val>
                                        </p:tav>
                                        <p:tav tm="100000">
                                          <p:val>
                                            <p:strVal val="#ppt_x"/>
                                          </p:val>
                                        </p:tav>
                                      </p:tavLst>
                                    </p:anim>
                                    <p:anim calcmode="lin" valueType="num">
                                      <p:cBhvr>
                                        <p:cTn id="21" dur="500" fill="hold"/>
                                        <p:tgtEl>
                                          <p:spTgt spid="37"/>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39"/>
                                        </p:tgtEl>
                                        <p:attrNameLst>
                                          <p:attrName>style.visibility</p:attrName>
                                        </p:attrNameLst>
                                      </p:cBhvr>
                                      <p:to>
                                        <p:strVal val="visible"/>
                                      </p:to>
                                    </p:set>
                                    <p:animEffect transition="in" filter="fade">
                                      <p:cBhvr>
                                        <p:cTn id="25" dur="1000"/>
                                        <p:tgtEl>
                                          <p:spTgt spid="39"/>
                                        </p:tgtEl>
                                      </p:cBhvr>
                                    </p:animEffect>
                                    <p:anim calcmode="lin" valueType="num">
                                      <p:cBhvr>
                                        <p:cTn id="26" dur="1000" fill="hold"/>
                                        <p:tgtEl>
                                          <p:spTgt spid="39"/>
                                        </p:tgtEl>
                                        <p:attrNameLst>
                                          <p:attrName>ppt_x</p:attrName>
                                        </p:attrNameLst>
                                      </p:cBhvr>
                                      <p:tavLst>
                                        <p:tav tm="0">
                                          <p:val>
                                            <p:strVal val="#ppt_x"/>
                                          </p:val>
                                        </p:tav>
                                        <p:tav tm="100000">
                                          <p:val>
                                            <p:strVal val="#ppt_x"/>
                                          </p:val>
                                        </p:tav>
                                      </p:tavLst>
                                    </p:anim>
                                    <p:anim calcmode="lin" valueType="num">
                                      <p:cBhvr>
                                        <p:cTn id="27" dur="1000" fill="hold"/>
                                        <p:tgtEl>
                                          <p:spTgt spid="39"/>
                                        </p:tgtEl>
                                        <p:attrNameLst>
                                          <p:attrName>ppt_y</p:attrName>
                                        </p:attrNameLst>
                                      </p:cBhvr>
                                      <p:tavLst>
                                        <p:tav tm="0">
                                          <p:val>
                                            <p:strVal val="#ppt_y+.1"/>
                                          </p:val>
                                        </p:tav>
                                        <p:tav tm="100000">
                                          <p:val>
                                            <p:strVal val="#ppt_y"/>
                                          </p:val>
                                        </p:tav>
                                      </p:tavLst>
                                    </p:anim>
                                  </p:childTnLst>
                                </p:cTn>
                              </p:par>
                            </p:childTnLst>
                          </p:cTn>
                        </p:par>
                        <p:par>
                          <p:cTn id="28" fill="hold">
                            <p:stCondLst>
                              <p:cond delay="2500"/>
                            </p:stCondLst>
                            <p:childTnLst>
                              <p:par>
                                <p:cTn id="29" presetID="22" presetClass="entr" presetSubtype="1" fill="hold" grpId="0" nodeType="after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wipe(up)">
                                      <p:cBhvr>
                                        <p:cTn id="31" dur="500"/>
                                        <p:tgtEl>
                                          <p:spTgt spid="38"/>
                                        </p:tgtEl>
                                      </p:cBhvr>
                                    </p:animEffect>
                                  </p:childTnLst>
                                </p:cTn>
                              </p:par>
                            </p:childTnLst>
                          </p:cTn>
                        </p:par>
                        <p:par>
                          <p:cTn id="32" fill="hold">
                            <p:stCondLst>
                              <p:cond delay="3000"/>
                            </p:stCondLst>
                            <p:childTnLst>
                              <p:par>
                                <p:cTn id="33" presetID="22" presetClass="entr" presetSubtype="4" fill="hold" grpId="0" nodeType="afterEffect">
                                  <p:stCondLst>
                                    <p:cond delay="0"/>
                                  </p:stCondLst>
                                  <p:childTnLst>
                                    <p:set>
                                      <p:cBhvr>
                                        <p:cTn id="34" dur="1" fill="hold">
                                          <p:stCondLst>
                                            <p:cond delay="0"/>
                                          </p:stCondLst>
                                        </p:cTn>
                                        <p:tgtEl>
                                          <p:spTgt spid="76"/>
                                        </p:tgtEl>
                                        <p:attrNameLst>
                                          <p:attrName>style.visibility</p:attrName>
                                        </p:attrNameLst>
                                      </p:cBhvr>
                                      <p:to>
                                        <p:strVal val="visible"/>
                                      </p:to>
                                    </p:set>
                                    <p:animEffect transition="in" filter="wipe(down)">
                                      <p:cBhvr>
                                        <p:cTn id="35" dur="500"/>
                                        <p:tgtEl>
                                          <p:spTgt spid="76"/>
                                        </p:tgtEl>
                                      </p:cBhvr>
                                    </p:animEffect>
                                  </p:childTnLst>
                                </p:cTn>
                              </p:par>
                              <p:par>
                                <p:cTn id="36" presetID="22" presetClass="entr" presetSubtype="1" fill="hold" nodeType="withEffect">
                                  <p:stCondLst>
                                    <p:cond delay="400"/>
                                  </p:stCondLst>
                                  <p:childTnLst>
                                    <p:set>
                                      <p:cBhvr>
                                        <p:cTn id="37" dur="1" fill="hold">
                                          <p:stCondLst>
                                            <p:cond delay="0"/>
                                          </p:stCondLst>
                                        </p:cTn>
                                        <p:tgtEl>
                                          <p:spTgt spid="77"/>
                                        </p:tgtEl>
                                        <p:attrNameLst>
                                          <p:attrName>style.visibility</p:attrName>
                                        </p:attrNameLst>
                                      </p:cBhvr>
                                      <p:to>
                                        <p:strVal val="visible"/>
                                      </p:to>
                                    </p:set>
                                    <p:animEffect transition="in" filter="wipe(up)">
                                      <p:cBhvr>
                                        <p:cTn id="38" dur="500"/>
                                        <p:tgtEl>
                                          <p:spTgt spid="77"/>
                                        </p:tgtEl>
                                      </p:cBhvr>
                                    </p:animEffect>
                                  </p:childTnLst>
                                </p:cTn>
                              </p:par>
                            </p:childTnLst>
                          </p:cTn>
                        </p:par>
                        <p:par>
                          <p:cTn id="39" fill="hold">
                            <p:stCondLst>
                              <p:cond delay="3900"/>
                            </p:stCondLst>
                            <p:childTnLst>
                              <p:par>
                                <p:cTn id="40" presetID="53" presetClass="entr" presetSubtype="528" fill="hold" nodeType="afterEffect">
                                  <p:stCondLst>
                                    <p:cond delay="0"/>
                                  </p:stCondLst>
                                  <p:childTnLst>
                                    <p:set>
                                      <p:cBhvr>
                                        <p:cTn id="41" dur="1" fill="hold">
                                          <p:stCondLst>
                                            <p:cond delay="0"/>
                                          </p:stCondLst>
                                        </p:cTn>
                                        <p:tgtEl>
                                          <p:spTgt spid="54"/>
                                        </p:tgtEl>
                                        <p:attrNameLst>
                                          <p:attrName>style.visibility</p:attrName>
                                        </p:attrNameLst>
                                      </p:cBhvr>
                                      <p:to>
                                        <p:strVal val="visible"/>
                                      </p:to>
                                    </p:set>
                                    <p:anim calcmode="lin" valueType="num">
                                      <p:cBhvr>
                                        <p:cTn id="42" dur="500" fill="hold"/>
                                        <p:tgtEl>
                                          <p:spTgt spid="54"/>
                                        </p:tgtEl>
                                        <p:attrNameLst>
                                          <p:attrName>ppt_w</p:attrName>
                                        </p:attrNameLst>
                                      </p:cBhvr>
                                      <p:tavLst>
                                        <p:tav tm="0">
                                          <p:val>
                                            <p:fltVal val="0"/>
                                          </p:val>
                                        </p:tav>
                                        <p:tav tm="100000">
                                          <p:val>
                                            <p:strVal val="#ppt_w"/>
                                          </p:val>
                                        </p:tav>
                                      </p:tavLst>
                                    </p:anim>
                                    <p:anim calcmode="lin" valueType="num">
                                      <p:cBhvr>
                                        <p:cTn id="43" dur="500" fill="hold"/>
                                        <p:tgtEl>
                                          <p:spTgt spid="54"/>
                                        </p:tgtEl>
                                        <p:attrNameLst>
                                          <p:attrName>ppt_h</p:attrName>
                                        </p:attrNameLst>
                                      </p:cBhvr>
                                      <p:tavLst>
                                        <p:tav tm="0">
                                          <p:val>
                                            <p:fltVal val="0"/>
                                          </p:val>
                                        </p:tav>
                                        <p:tav tm="100000">
                                          <p:val>
                                            <p:strVal val="#ppt_h"/>
                                          </p:val>
                                        </p:tav>
                                      </p:tavLst>
                                    </p:anim>
                                    <p:animEffect transition="in" filter="fade">
                                      <p:cBhvr>
                                        <p:cTn id="44" dur="500"/>
                                        <p:tgtEl>
                                          <p:spTgt spid="54"/>
                                        </p:tgtEl>
                                      </p:cBhvr>
                                    </p:animEffect>
                                    <p:anim calcmode="lin" valueType="num">
                                      <p:cBhvr>
                                        <p:cTn id="45" dur="500" fill="hold"/>
                                        <p:tgtEl>
                                          <p:spTgt spid="54"/>
                                        </p:tgtEl>
                                        <p:attrNameLst>
                                          <p:attrName>ppt_x</p:attrName>
                                        </p:attrNameLst>
                                      </p:cBhvr>
                                      <p:tavLst>
                                        <p:tav tm="0">
                                          <p:val>
                                            <p:fltVal val="0.5"/>
                                          </p:val>
                                        </p:tav>
                                        <p:tav tm="100000">
                                          <p:val>
                                            <p:strVal val="#ppt_x"/>
                                          </p:val>
                                        </p:tav>
                                      </p:tavLst>
                                    </p:anim>
                                    <p:anim calcmode="lin" valueType="num">
                                      <p:cBhvr>
                                        <p:cTn id="46" dur="500" fill="hold"/>
                                        <p:tgtEl>
                                          <p:spTgt spid="54"/>
                                        </p:tgtEl>
                                        <p:attrNameLst>
                                          <p:attrName>ppt_y</p:attrName>
                                        </p:attrNameLst>
                                      </p:cBhvr>
                                      <p:tavLst>
                                        <p:tav tm="0">
                                          <p:val>
                                            <p:fltVal val="0.5"/>
                                          </p:val>
                                        </p:tav>
                                        <p:tav tm="100000">
                                          <p:val>
                                            <p:strVal val="#ppt_y"/>
                                          </p:val>
                                        </p:tav>
                                      </p:tavLst>
                                    </p:anim>
                                  </p:childTnLst>
                                </p:cTn>
                              </p:par>
                            </p:childTnLst>
                          </p:cTn>
                        </p:par>
                        <p:par>
                          <p:cTn id="47" fill="hold">
                            <p:stCondLst>
                              <p:cond delay="4400"/>
                            </p:stCondLst>
                            <p:childTnLst>
                              <p:par>
                                <p:cTn id="48" presetID="42" presetClass="entr" presetSubtype="0" fill="hold" nodeType="afterEffect">
                                  <p:stCondLst>
                                    <p:cond delay="0"/>
                                  </p:stCondLst>
                                  <p:childTnLst>
                                    <p:set>
                                      <p:cBhvr>
                                        <p:cTn id="49" dur="1" fill="hold">
                                          <p:stCondLst>
                                            <p:cond delay="0"/>
                                          </p:stCondLst>
                                        </p:cTn>
                                        <p:tgtEl>
                                          <p:spTgt spid="56"/>
                                        </p:tgtEl>
                                        <p:attrNameLst>
                                          <p:attrName>style.visibility</p:attrName>
                                        </p:attrNameLst>
                                      </p:cBhvr>
                                      <p:to>
                                        <p:strVal val="visible"/>
                                      </p:to>
                                    </p:set>
                                    <p:animEffect transition="in" filter="fade">
                                      <p:cBhvr>
                                        <p:cTn id="50" dur="1000"/>
                                        <p:tgtEl>
                                          <p:spTgt spid="56"/>
                                        </p:tgtEl>
                                      </p:cBhvr>
                                    </p:animEffect>
                                    <p:anim calcmode="lin" valueType="num">
                                      <p:cBhvr>
                                        <p:cTn id="51" dur="1000" fill="hold"/>
                                        <p:tgtEl>
                                          <p:spTgt spid="56"/>
                                        </p:tgtEl>
                                        <p:attrNameLst>
                                          <p:attrName>ppt_x</p:attrName>
                                        </p:attrNameLst>
                                      </p:cBhvr>
                                      <p:tavLst>
                                        <p:tav tm="0">
                                          <p:val>
                                            <p:strVal val="#ppt_x"/>
                                          </p:val>
                                        </p:tav>
                                        <p:tav tm="100000">
                                          <p:val>
                                            <p:strVal val="#ppt_x"/>
                                          </p:val>
                                        </p:tav>
                                      </p:tavLst>
                                    </p:anim>
                                    <p:anim calcmode="lin" valueType="num">
                                      <p:cBhvr>
                                        <p:cTn id="52" dur="1000" fill="hold"/>
                                        <p:tgtEl>
                                          <p:spTgt spid="56"/>
                                        </p:tgtEl>
                                        <p:attrNameLst>
                                          <p:attrName>ppt_y</p:attrName>
                                        </p:attrNameLst>
                                      </p:cBhvr>
                                      <p:tavLst>
                                        <p:tav tm="0">
                                          <p:val>
                                            <p:strVal val="#ppt_y+.1"/>
                                          </p:val>
                                        </p:tav>
                                        <p:tav tm="100000">
                                          <p:val>
                                            <p:strVal val="#ppt_y"/>
                                          </p:val>
                                        </p:tav>
                                      </p:tavLst>
                                    </p:anim>
                                  </p:childTnLst>
                                </p:cTn>
                              </p:par>
                            </p:childTnLst>
                          </p:cTn>
                        </p:par>
                        <p:par>
                          <p:cTn id="53" fill="hold">
                            <p:stCondLst>
                              <p:cond delay="5400"/>
                            </p:stCondLst>
                            <p:childTnLst>
                              <p:par>
                                <p:cTn id="54" presetID="22" presetClass="entr" presetSubtype="1" fill="hold" grpId="0" nodeType="afterEffect">
                                  <p:stCondLst>
                                    <p:cond delay="0"/>
                                  </p:stCondLst>
                                  <p:childTnLst>
                                    <p:set>
                                      <p:cBhvr>
                                        <p:cTn id="55" dur="1" fill="hold">
                                          <p:stCondLst>
                                            <p:cond delay="0"/>
                                          </p:stCondLst>
                                        </p:cTn>
                                        <p:tgtEl>
                                          <p:spTgt spid="55"/>
                                        </p:tgtEl>
                                        <p:attrNameLst>
                                          <p:attrName>style.visibility</p:attrName>
                                        </p:attrNameLst>
                                      </p:cBhvr>
                                      <p:to>
                                        <p:strVal val="visible"/>
                                      </p:to>
                                    </p:set>
                                    <p:animEffect transition="in" filter="wipe(up)">
                                      <p:cBhvr>
                                        <p:cTn id="56" dur="500"/>
                                        <p:tgtEl>
                                          <p:spTgt spid="55"/>
                                        </p:tgtEl>
                                      </p:cBhvr>
                                    </p:animEffect>
                                  </p:childTnLst>
                                </p:cTn>
                              </p:par>
                            </p:childTnLst>
                          </p:cTn>
                        </p:par>
                        <p:par>
                          <p:cTn id="57" fill="hold">
                            <p:stCondLst>
                              <p:cond delay="5900"/>
                            </p:stCondLst>
                            <p:childTnLst>
                              <p:par>
                                <p:cTn id="58" presetID="22" presetClass="entr" presetSubtype="8" fill="hold" grpId="0" nodeType="afterEffect">
                                  <p:stCondLst>
                                    <p:cond delay="0"/>
                                  </p:stCondLst>
                                  <p:childTnLst>
                                    <p:set>
                                      <p:cBhvr>
                                        <p:cTn id="59" dur="1" fill="hold">
                                          <p:stCondLst>
                                            <p:cond delay="0"/>
                                          </p:stCondLst>
                                        </p:cTn>
                                        <p:tgtEl>
                                          <p:spTgt spid="81"/>
                                        </p:tgtEl>
                                        <p:attrNameLst>
                                          <p:attrName>style.visibility</p:attrName>
                                        </p:attrNameLst>
                                      </p:cBhvr>
                                      <p:to>
                                        <p:strVal val="visible"/>
                                      </p:to>
                                    </p:set>
                                    <p:animEffect transition="in" filter="wipe(left)">
                                      <p:cBhvr>
                                        <p:cTn id="60" dur="500"/>
                                        <p:tgtEl>
                                          <p:spTgt spid="81"/>
                                        </p:tgtEl>
                                      </p:cBhvr>
                                    </p:animEffect>
                                  </p:childTnLst>
                                </p:cTn>
                              </p:par>
                              <p:par>
                                <p:cTn id="61" presetID="22" presetClass="entr" presetSubtype="2" fill="hold" nodeType="withEffect">
                                  <p:stCondLst>
                                    <p:cond delay="400"/>
                                  </p:stCondLst>
                                  <p:childTnLst>
                                    <p:set>
                                      <p:cBhvr>
                                        <p:cTn id="62" dur="1" fill="hold">
                                          <p:stCondLst>
                                            <p:cond delay="0"/>
                                          </p:stCondLst>
                                        </p:cTn>
                                        <p:tgtEl>
                                          <p:spTgt spid="82"/>
                                        </p:tgtEl>
                                        <p:attrNameLst>
                                          <p:attrName>style.visibility</p:attrName>
                                        </p:attrNameLst>
                                      </p:cBhvr>
                                      <p:to>
                                        <p:strVal val="visible"/>
                                      </p:to>
                                    </p:set>
                                    <p:animEffect transition="in" filter="wipe(right)">
                                      <p:cBhvr>
                                        <p:cTn id="63" dur="500"/>
                                        <p:tgtEl>
                                          <p:spTgt spid="82"/>
                                        </p:tgtEl>
                                      </p:cBhvr>
                                    </p:animEffect>
                                  </p:childTnLst>
                                </p:cTn>
                              </p:par>
                            </p:childTnLst>
                          </p:cTn>
                        </p:par>
                        <p:par>
                          <p:cTn id="64" fill="hold">
                            <p:stCondLst>
                              <p:cond delay="6800"/>
                            </p:stCondLst>
                            <p:childTnLst>
                              <p:par>
                                <p:cTn id="65" presetID="53" presetClass="entr" presetSubtype="528" fill="hold" nodeType="afterEffect">
                                  <p:stCondLst>
                                    <p:cond delay="0"/>
                                  </p:stCondLst>
                                  <p:childTnLst>
                                    <p:set>
                                      <p:cBhvr>
                                        <p:cTn id="66" dur="1" fill="hold">
                                          <p:stCondLst>
                                            <p:cond delay="0"/>
                                          </p:stCondLst>
                                        </p:cTn>
                                        <p:tgtEl>
                                          <p:spTgt spid="67"/>
                                        </p:tgtEl>
                                        <p:attrNameLst>
                                          <p:attrName>style.visibility</p:attrName>
                                        </p:attrNameLst>
                                      </p:cBhvr>
                                      <p:to>
                                        <p:strVal val="visible"/>
                                      </p:to>
                                    </p:set>
                                    <p:anim calcmode="lin" valueType="num">
                                      <p:cBhvr>
                                        <p:cTn id="67" dur="500" fill="hold"/>
                                        <p:tgtEl>
                                          <p:spTgt spid="67"/>
                                        </p:tgtEl>
                                        <p:attrNameLst>
                                          <p:attrName>ppt_w</p:attrName>
                                        </p:attrNameLst>
                                      </p:cBhvr>
                                      <p:tavLst>
                                        <p:tav tm="0">
                                          <p:val>
                                            <p:fltVal val="0"/>
                                          </p:val>
                                        </p:tav>
                                        <p:tav tm="100000">
                                          <p:val>
                                            <p:strVal val="#ppt_w"/>
                                          </p:val>
                                        </p:tav>
                                      </p:tavLst>
                                    </p:anim>
                                    <p:anim calcmode="lin" valueType="num">
                                      <p:cBhvr>
                                        <p:cTn id="68" dur="500" fill="hold"/>
                                        <p:tgtEl>
                                          <p:spTgt spid="67"/>
                                        </p:tgtEl>
                                        <p:attrNameLst>
                                          <p:attrName>ppt_h</p:attrName>
                                        </p:attrNameLst>
                                      </p:cBhvr>
                                      <p:tavLst>
                                        <p:tav tm="0">
                                          <p:val>
                                            <p:fltVal val="0"/>
                                          </p:val>
                                        </p:tav>
                                        <p:tav tm="100000">
                                          <p:val>
                                            <p:strVal val="#ppt_h"/>
                                          </p:val>
                                        </p:tav>
                                      </p:tavLst>
                                    </p:anim>
                                    <p:animEffect transition="in" filter="fade">
                                      <p:cBhvr>
                                        <p:cTn id="69" dur="500"/>
                                        <p:tgtEl>
                                          <p:spTgt spid="67"/>
                                        </p:tgtEl>
                                      </p:cBhvr>
                                    </p:animEffect>
                                    <p:anim calcmode="lin" valueType="num">
                                      <p:cBhvr>
                                        <p:cTn id="70" dur="500" fill="hold"/>
                                        <p:tgtEl>
                                          <p:spTgt spid="67"/>
                                        </p:tgtEl>
                                        <p:attrNameLst>
                                          <p:attrName>ppt_x</p:attrName>
                                        </p:attrNameLst>
                                      </p:cBhvr>
                                      <p:tavLst>
                                        <p:tav tm="0">
                                          <p:val>
                                            <p:fltVal val="0.5"/>
                                          </p:val>
                                        </p:tav>
                                        <p:tav tm="100000">
                                          <p:val>
                                            <p:strVal val="#ppt_x"/>
                                          </p:val>
                                        </p:tav>
                                      </p:tavLst>
                                    </p:anim>
                                    <p:anim calcmode="lin" valueType="num">
                                      <p:cBhvr>
                                        <p:cTn id="71" dur="500" fill="hold"/>
                                        <p:tgtEl>
                                          <p:spTgt spid="67"/>
                                        </p:tgtEl>
                                        <p:attrNameLst>
                                          <p:attrName>ppt_y</p:attrName>
                                        </p:attrNameLst>
                                      </p:cBhvr>
                                      <p:tavLst>
                                        <p:tav tm="0">
                                          <p:val>
                                            <p:fltVal val="0.5"/>
                                          </p:val>
                                        </p:tav>
                                        <p:tav tm="100000">
                                          <p:val>
                                            <p:strVal val="#ppt_y"/>
                                          </p:val>
                                        </p:tav>
                                      </p:tavLst>
                                    </p:anim>
                                  </p:childTnLst>
                                </p:cTn>
                              </p:par>
                            </p:childTnLst>
                          </p:cTn>
                        </p:par>
                        <p:par>
                          <p:cTn id="72" fill="hold">
                            <p:stCondLst>
                              <p:cond delay="7300"/>
                            </p:stCondLst>
                            <p:childTnLst>
                              <p:par>
                                <p:cTn id="73" presetID="42" presetClass="entr" presetSubtype="0" fill="hold" nodeType="afterEffect">
                                  <p:stCondLst>
                                    <p:cond delay="0"/>
                                  </p:stCondLst>
                                  <p:childTnLst>
                                    <p:set>
                                      <p:cBhvr>
                                        <p:cTn id="74" dur="1" fill="hold">
                                          <p:stCondLst>
                                            <p:cond delay="0"/>
                                          </p:stCondLst>
                                        </p:cTn>
                                        <p:tgtEl>
                                          <p:spTgt spid="69"/>
                                        </p:tgtEl>
                                        <p:attrNameLst>
                                          <p:attrName>style.visibility</p:attrName>
                                        </p:attrNameLst>
                                      </p:cBhvr>
                                      <p:to>
                                        <p:strVal val="visible"/>
                                      </p:to>
                                    </p:set>
                                    <p:animEffect transition="in" filter="fade">
                                      <p:cBhvr>
                                        <p:cTn id="75" dur="1000"/>
                                        <p:tgtEl>
                                          <p:spTgt spid="69"/>
                                        </p:tgtEl>
                                      </p:cBhvr>
                                    </p:animEffect>
                                    <p:anim calcmode="lin" valueType="num">
                                      <p:cBhvr>
                                        <p:cTn id="76" dur="1000" fill="hold"/>
                                        <p:tgtEl>
                                          <p:spTgt spid="69"/>
                                        </p:tgtEl>
                                        <p:attrNameLst>
                                          <p:attrName>ppt_x</p:attrName>
                                        </p:attrNameLst>
                                      </p:cBhvr>
                                      <p:tavLst>
                                        <p:tav tm="0">
                                          <p:val>
                                            <p:strVal val="#ppt_x"/>
                                          </p:val>
                                        </p:tav>
                                        <p:tav tm="100000">
                                          <p:val>
                                            <p:strVal val="#ppt_x"/>
                                          </p:val>
                                        </p:tav>
                                      </p:tavLst>
                                    </p:anim>
                                    <p:anim calcmode="lin" valueType="num">
                                      <p:cBhvr>
                                        <p:cTn id="77" dur="1000" fill="hold"/>
                                        <p:tgtEl>
                                          <p:spTgt spid="69"/>
                                        </p:tgtEl>
                                        <p:attrNameLst>
                                          <p:attrName>ppt_y</p:attrName>
                                        </p:attrNameLst>
                                      </p:cBhvr>
                                      <p:tavLst>
                                        <p:tav tm="0">
                                          <p:val>
                                            <p:strVal val="#ppt_y+.1"/>
                                          </p:val>
                                        </p:tav>
                                        <p:tav tm="100000">
                                          <p:val>
                                            <p:strVal val="#ppt_y"/>
                                          </p:val>
                                        </p:tav>
                                      </p:tavLst>
                                    </p:anim>
                                  </p:childTnLst>
                                </p:cTn>
                              </p:par>
                            </p:childTnLst>
                          </p:cTn>
                        </p:par>
                        <p:par>
                          <p:cTn id="78" fill="hold">
                            <p:stCondLst>
                              <p:cond delay="8300"/>
                            </p:stCondLst>
                            <p:childTnLst>
                              <p:par>
                                <p:cTn id="79" presetID="22" presetClass="entr" presetSubtype="1" fill="hold" grpId="0" nodeType="afterEffect">
                                  <p:stCondLst>
                                    <p:cond delay="0"/>
                                  </p:stCondLst>
                                  <p:childTnLst>
                                    <p:set>
                                      <p:cBhvr>
                                        <p:cTn id="80" dur="1" fill="hold">
                                          <p:stCondLst>
                                            <p:cond delay="0"/>
                                          </p:stCondLst>
                                        </p:cTn>
                                        <p:tgtEl>
                                          <p:spTgt spid="68"/>
                                        </p:tgtEl>
                                        <p:attrNameLst>
                                          <p:attrName>style.visibility</p:attrName>
                                        </p:attrNameLst>
                                      </p:cBhvr>
                                      <p:to>
                                        <p:strVal val="visible"/>
                                      </p:to>
                                    </p:set>
                                    <p:animEffect transition="in" filter="wipe(up)">
                                      <p:cBhvr>
                                        <p:cTn id="81" dur="500"/>
                                        <p:tgtEl>
                                          <p:spTgt spid="68"/>
                                        </p:tgtEl>
                                      </p:cBhvr>
                                    </p:animEffect>
                                  </p:childTnLst>
                                </p:cTn>
                              </p:par>
                            </p:childTnLst>
                          </p:cTn>
                        </p:par>
                        <p:par>
                          <p:cTn id="82" fill="hold">
                            <p:stCondLst>
                              <p:cond delay="8800"/>
                            </p:stCondLst>
                            <p:childTnLst>
                              <p:par>
                                <p:cTn id="83" presetID="22" presetClass="entr" presetSubtype="1" fill="hold" grpId="0" nodeType="afterEffect">
                                  <p:stCondLst>
                                    <p:cond delay="0"/>
                                  </p:stCondLst>
                                  <p:childTnLst>
                                    <p:set>
                                      <p:cBhvr>
                                        <p:cTn id="84" dur="1" fill="hold">
                                          <p:stCondLst>
                                            <p:cond delay="0"/>
                                          </p:stCondLst>
                                        </p:cTn>
                                        <p:tgtEl>
                                          <p:spTgt spid="29"/>
                                        </p:tgtEl>
                                        <p:attrNameLst>
                                          <p:attrName>style.visibility</p:attrName>
                                        </p:attrNameLst>
                                      </p:cBhvr>
                                      <p:to>
                                        <p:strVal val="visible"/>
                                      </p:to>
                                    </p:set>
                                    <p:animEffect transition="in" filter="wipe(up)">
                                      <p:cBhvr>
                                        <p:cTn id="85" dur="500"/>
                                        <p:tgtEl>
                                          <p:spTgt spid="29"/>
                                        </p:tgtEl>
                                      </p:cBhvr>
                                    </p:animEffect>
                                  </p:childTnLst>
                                </p:cTn>
                              </p:par>
                              <p:par>
                                <p:cTn id="86" presetID="22" presetClass="entr" presetSubtype="4" fill="hold" nodeType="withEffect">
                                  <p:stCondLst>
                                    <p:cond delay="400"/>
                                  </p:stCondLst>
                                  <p:childTnLst>
                                    <p:set>
                                      <p:cBhvr>
                                        <p:cTn id="87" dur="1" fill="hold">
                                          <p:stCondLst>
                                            <p:cond delay="0"/>
                                          </p:stCondLst>
                                        </p:cTn>
                                        <p:tgtEl>
                                          <p:spTgt spid="30"/>
                                        </p:tgtEl>
                                        <p:attrNameLst>
                                          <p:attrName>style.visibility</p:attrName>
                                        </p:attrNameLst>
                                      </p:cBhvr>
                                      <p:to>
                                        <p:strVal val="visible"/>
                                      </p:to>
                                    </p:set>
                                    <p:animEffect transition="in" filter="wipe(down)">
                                      <p:cBhvr>
                                        <p:cTn id="88" dur="500"/>
                                        <p:tgtEl>
                                          <p:spTgt spid="30"/>
                                        </p:tgtEl>
                                      </p:cBhvr>
                                    </p:animEffect>
                                  </p:childTnLst>
                                </p:cTn>
                              </p:par>
                            </p:childTnLst>
                          </p:cTn>
                        </p:par>
                        <p:par>
                          <p:cTn id="89" fill="hold">
                            <p:stCondLst>
                              <p:cond delay="9700"/>
                            </p:stCondLst>
                            <p:childTnLst>
                              <p:par>
                                <p:cTn id="90" presetID="53" presetClass="entr" presetSubtype="528" fill="hold" nodeType="afterEffect">
                                  <p:stCondLst>
                                    <p:cond delay="0"/>
                                  </p:stCondLst>
                                  <p:childTnLst>
                                    <p:set>
                                      <p:cBhvr>
                                        <p:cTn id="91" dur="1" fill="hold">
                                          <p:stCondLst>
                                            <p:cond delay="0"/>
                                          </p:stCondLst>
                                        </p:cTn>
                                        <p:tgtEl>
                                          <p:spTgt spid="15"/>
                                        </p:tgtEl>
                                        <p:attrNameLst>
                                          <p:attrName>style.visibility</p:attrName>
                                        </p:attrNameLst>
                                      </p:cBhvr>
                                      <p:to>
                                        <p:strVal val="visible"/>
                                      </p:to>
                                    </p:set>
                                    <p:anim calcmode="lin" valueType="num">
                                      <p:cBhvr>
                                        <p:cTn id="92" dur="500" fill="hold"/>
                                        <p:tgtEl>
                                          <p:spTgt spid="15"/>
                                        </p:tgtEl>
                                        <p:attrNameLst>
                                          <p:attrName>ppt_w</p:attrName>
                                        </p:attrNameLst>
                                      </p:cBhvr>
                                      <p:tavLst>
                                        <p:tav tm="0">
                                          <p:val>
                                            <p:fltVal val="0"/>
                                          </p:val>
                                        </p:tav>
                                        <p:tav tm="100000">
                                          <p:val>
                                            <p:strVal val="#ppt_w"/>
                                          </p:val>
                                        </p:tav>
                                      </p:tavLst>
                                    </p:anim>
                                    <p:anim calcmode="lin" valueType="num">
                                      <p:cBhvr>
                                        <p:cTn id="93" dur="500" fill="hold"/>
                                        <p:tgtEl>
                                          <p:spTgt spid="15"/>
                                        </p:tgtEl>
                                        <p:attrNameLst>
                                          <p:attrName>ppt_h</p:attrName>
                                        </p:attrNameLst>
                                      </p:cBhvr>
                                      <p:tavLst>
                                        <p:tav tm="0">
                                          <p:val>
                                            <p:fltVal val="0"/>
                                          </p:val>
                                        </p:tav>
                                        <p:tav tm="100000">
                                          <p:val>
                                            <p:strVal val="#ppt_h"/>
                                          </p:val>
                                        </p:tav>
                                      </p:tavLst>
                                    </p:anim>
                                    <p:animEffect transition="in" filter="fade">
                                      <p:cBhvr>
                                        <p:cTn id="94" dur="500"/>
                                        <p:tgtEl>
                                          <p:spTgt spid="15"/>
                                        </p:tgtEl>
                                      </p:cBhvr>
                                    </p:animEffect>
                                    <p:anim calcmode="lin" valueType="num">
                                      <p:cBhvr>
                                        <p:cTn id="95" dur="500" fill="hold"/>
                                        <p:tgtEl>
                                          <p:spTgt spid="15"/>
                                        </p:tgtEl>
                                        <p:attrNameLst>
                                          <p:attrName>ppt_x</p:attrName>
                                        </p:attrNameLst>
                                      </p:cBhvr>
                                      <p:tavLst>
                                        <p:tav tm="0">
                                          <p:val>
                                            <p:fltVal val="0.5"/>
                                          </p:val>
                                        </p:tav>
                                        <p:tav tm="100000">
                                          <p:val>
                                            <p:strVal val="#ppt_x"/>
                                          </p:val>
                                        </p:tav>
                                      </p:tavLst>
                                    </p:anim>
                                    <p:anim calcmode="lin" valueType="num">
                                      <p:cBhvr>
                                        <p:cTn id="96" dur="500" fill="hold"/>
                                        <p:tgtEl>
                                          <p:spTgt spid="15"/>
                                        </p:tgtEl>
                                        <p:attrNameLst>
                                          <p:attrName>ppt_y</p:attrName>
                                        </p:attrNameLst>
                                      </p:cBhvr>
                                      <p:tavLst>
                                        <p:tav tm="0">
                                          <p:val>
                                            <p:fltVal val="0.5"/>
                                          </p:val>
                                        </p:tav>
                                        <p:tav tm="100000">
                                          <p:val>
                                            <p:strVal val="#ppt_y"/>
                                          </p:val>
                                        </p:tav>
                                      </p:tavLst>
                                    </p:anim>
                                  </p:childTnLst>
                                </p:cTn>
                              </p:par>
                            </p:childTnLst>
                          </p:cTn>
                        </p:par>
                        <p:par>
                          <p:cTn id="97" fill="hold">
                            <p:stCondLst>
                              <p:cond delay="10200"/>
                            </p:stCondLst>
                            <p:childTnLst>
                              <p:par>
                                <p:cTn id="98" presetID="42" presetClass="entr" presetSubtype="0" fill="hold" nodeType="afterEffect">
                                  <p:stCondLst>
                                    <p:cond delay="0"/>
                                  </p:stCondLst>
                                  <p:childTnLst>
                                    <p:set>
                                      <p:cBhvr>
                                        <p:cTn id="99" dur="1" fill="hold">
                                          <p:stCondLst>
                                            <p:cond delay="0"/>
                                          </p:stCondLst>
                                        </p:cTn>
                                        <p:tgtEl>
                                          <p:spTgt spid="21"/>
                                        </p:tgtEl>
                                        <p:attrNameLst>
                                          <p:attrName>style.visibility</p:attrName>
                                        </p:attrNameLst>
                                      </p:cBhvr>
                                      <p:to>
                                        <p:strVal val="visible"/>
                                      </p:to>
                                    </p:set>
                                    <p:animEffect transition="in" filter="fade">
                                      <p:cBhvr>
                                        <p:cTn id="100" dur="1000"/>
                                        <p:tgtEl>
                                          <p:spTgt spid="21"/>
                                        </p:tgtEl>
                                      </p:cBhvr>
                                    </p:animEffect>
                                    <p:anim calcmode="lin" valueType="num">
                                      <p:cBhvr>
                                        <p:cTn id="101" dur="1000" fill="hold"/>
                                        <p:tgtEl>
                                          <p:spTgt spid="21"/>
                                        </p:tgtEl>
                                        <p:attrNameLst>
                                          <p:attrName>ppt_x</p:attrName>
                                        </p:attrNameLst>
                                      </p:cBhvr>
                                      <p:tavLst>
                                        <p:tav tm="0">
                                          <p:val>
                                            <p:strVal val="#ppt_x"/>
                                          </p:val>
                                        </p:tav>
                                        <p:tav tm="100000">
                                          <p:val>
                                            <p:strVal val="#ppt_x"/>
                                          </p:val>
                                        </p:tav>
                                      </p:tavLst>
                                    </p:anim>
                                    <p:anim calcmode="lin" valueType="num">
                                      <p:cBhvr>
                                        <p:cTn id="102" dur="1000" fill="hold"/>
                                        <p:tgtEl>
                                          <p:spTgt spid="21"/>
                                        </p:tgtEl>
                                        <p:attrNameLst>
                                          <p:attrName>ppt_y</p:attrName>
                                        </p:attrNameLst>
                                      </p:cBhvr>
                                      <p:tavLst>
                                        <p:tav tm="0">
                                          <p:val>
                                            <p:strVal val="#ppt_y+.1"/>
                                          </p:val>
                                        </p:tav>
                                        <p:tav tm="100000">
                                          <p:val>
                                            <p:strVal val="#ppt_y"/>
                                          </p:val>
                                        </p:tav>
                                      </p:tavLst>
                                    </p:anim>
                                  </p:childTnLst>
                                </p:cTn>
                              </p:par>
                            </p:childTnLst>
                          </p:cTn>
                        </p:par>
                        <p:par>
                          <p:cTn id="103" fill="hold">
                            <p:stCondLst>
                              <p:cond delay="11200"/>
                            </p:stCondLst>
                            <p:childTnLst>
                              <p:par>
                                <p:cTn id="104" presetID="22" presetClass="entr" presetSubtype="1" fill="hold" grpId="0" nodeType="afterEffect">
                                  <p:stCondLst>
                                    <p:cond delay="0"/>
                                  </p:stCondLst>
                                  <p:childTnLst>
                                    <p:set>
                                      <p:cBhvr>
                                        <p:cTn id="105" dur="1" fill="hold">
                                          <p:stCondLst>
                                            <p:cond delay="0"/>
                                          </p:stCondLst>
                                        </p:cTn>
                                        <p:tgtEl>
                                          <p:spTgt spid="19"/>
                                        </p:tgtEl>
                                        <p:attrNameLst>
                                          <p:attrName>style.visibility</p:attrName>
                                        </p:attrNameLst>
                                      </p:cBhvr>
                                      <p:to>
                                        <p:strVal val="visible"/>
                                      </p:to>
                                    </p:set>
                                    <p:animEffect transition="in" filter="wipe(up)">
                                      <p:cBhvr>
                                        <p:cTn id="10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animBg="1"/>
      <p:bldP spid="76" grpId="0" animBg="1"/>
      <p:bldP spid="19" grpId="0"/>
      <p:bldP spid="29" grpId="0" animBg="1"/>
      <p:bldP spid="38" grpId="0"/>
      <p:bldP spid="55" grpId="0"/>
      <p:bldP spid="68" grpId="0"/>
      <p:bldP spid="9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1526</TotalTime>
  <Words>1282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2018-02-24T22:32:10Z</dcterms:modified>
</cp:coreProperties>
</file>