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8687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86000" y="3721150"/>
            <a:ext cx="3886200" cy="1308050"/>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696200" y="3721150"/>
            <a:ext cx="3886200" cy="1308050"/>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86000" y="5397550"/>
            <a:ext cx="3886200" cy="1308050"/>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696200" y="5397550"/>
            <a:ext cx="3886200" cy="1308050"/>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609600" y="289819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6035835" y="289819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612648" y="4574590"/>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6032351" y="4574590"/>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0197429B-1859-4A79-8BCF-4FAD95045D47}"/>
              </a:ext>
            </a:extLst>
          </p:cNvPr>
          <p:cNvSpPr txBox="1"/>
          <p:nvPr/>
        </p:nvSpPr>
        <p:spPr>
          <a:xfrm>
            <a:off x="371226" y="1479206"/>
            <a:ext cx="11493646" cy="1061829"/>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56" name="TextBox 55">
            <a:extLst>
              <a:ext uri="{FF2B5EF4-FFF2-40B4-BE49-F238E27FC236}">
                <a16:creationId xmlns:a16="http://schemas.microsoft.com/office/drawing/2014/main" id="{F9B0E9BC-E428-425B-99FB-14A1A03595BA}"/>
              </a:ext>
            </a:extLst>
          </p:cNvPr>
          <p:cNvSpPr txBox="1"/>
          <p:nvPr/>
        </p:nvSpPr>
        <p:spPr>
          <a:xfrm>
            <a:off x="6310489" y="258228"/>
            <a:ext cx="5508978"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pic>
        <p:nvPicPr>
          <p:cNvPr id="20" name="Picture 19">
            <a:hlinkClick r:id="rId6"/>
            <a:extLst>
              <a:ext uri="{FF2B5EF4-FFF2-40B4-BE49-F238E27FC236}">
                <a16:creationId xmlns:a16="http://schemas.microsoft.com/office/drawing/2014/main" id="{7F7A6A85-95AD-4047-9172-877C50CA9CE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15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500"/>
                                        <p:tgtEl>
                                          <p:spTgt spid="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500"/>
                                        <p:tgtEl>
                                          <p:spTgt spid="55"/>
                                        </p:tgtEl>
                                      </p:cBhvr>
                                    </p:animEffect>
                                    <p:anim calcmode="lin" valueType="num">
                                      <p:cBhvr>
                                        <p:cTn id="12" dur="500" fill="hold"/>
                                        <p:tgtEl>
                                          <p:spTgt spid="55"/>
                                        </p:tgtEl>
                                        <p:attrNameLst>
                                          <p:attrName>ppt_x</p:attrName>
                                        </p:attrNameLst>
                                      </p:cBhvr>
                                      <p:tavLst>
                                        <p:tav tm="0">
                                          <p:val>
                                            <p:strVal val="#ppt_x"/>
                                          </p:val>
                                        </p:tav>
                                        <p:tav tm="100000">
                                          <p:val>
                                            <p:strVal val="#ppt_x"/>
                                          </p:val>
                                        </p:tav>
                                      </p:tavLst>
                                    </p:anim>
                                    <p:anim calcmode="lin" valueType="num">
                                      <p:cBhvr>
                                        <p:cTn id="13" dur="5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1000" fill="hold"/>
                                        <p:tgtEl>
                                          <p:spTgt spid="21"/>
                                        </p:tgtEl>
                                        <p:attrNameLst>
                                          <p:attrName>ppt_w</p:attrName>
                                        </p:attrNameLst>
                                      </p:cBhvr>
                                      <p:tavLst>
                                        <p:tav tm="0">
                                          <p:val>
                                            <p:fltVal val="0"/>
                                          </p:val>
                                        </p:tav>
                                        <p:tav tm="100000">
                                          <p:val>
                                            <p:strVal val="#ppt_w"/>
                                          </p:val>
                                        </p:tav>
                                      </p:tavLst>
                                    </p:anim>
                                    <p:anim calcmode="lin" valueType="num">
                                      <p:cBhvr>
                                        <p:cTn id="31" dur="1000" fill="hold"/>
                                        <p:tgtEl>
                                          <p:spTgt spid="21"/>
                                        </p:tgtEl>
                                        <p:attrNameLst>
                                          <p:attrName>ppt_h</p:attrName>
                                        </p:attrNameLst>
                                      </p:cBhvr>
                                      <p:tavLst>
                                        <p:tav tm="0">
                                          <p:val>
                                            <p:fltVal val="0"/>
                                          </p:val>
                                        </p:tav>
                                        <p:tav tm="100000">
                                          <p:val>
                                            <p:strVal val="#ppt_h"/>
                                          </p:val>
                                        </p:tav>
                                      </p:tavLst>
                                    </p:anim>
                                    <p:anim calcmode="lin" valueType="num">
                                      <p:cBhvr>
                                        <p:cTn id="32" dur="1000" fill="hold"/>
                                        <p:tgtEl>
                                          <p:spTgt spid="21"/>
                                        </p:tgtEl>
                                        <p:attrNameLst>
                                          <p:attrName>style.rotation</p:attrName>
                                        </p:attrNameLst>
                                      </p:cBhvr>
                                      <p:tavLst>
                                        <p:tav tm="0">
                                          <p:val>
                                            <p:fltVal val="90"/>
                                          </p:val>
                                        </p:tav>
                                        <p:tav tm="100000">
                                          <p:val>
                                            <p:fltVal val="0"/>
                                          </p:val>
                                        </p:tav>
                                      </p:tavLst>
                                    </p:anim>
                                    <p:animEffect transition="in" filter="fade">
                                      <p:cBhvr>
                                        <p:cTn id="33" dur="1000"/>
                                        <p:tgtEl>
                                          <p:spTgt spid="21"/>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1000"/>
                                        <p:tgtEl>
                                          <p:spTgt spid="42"/>
                                        </p:tgtEl>
                                      </p:cBhvr>
                                    </p:animEffect>
                                    <p:anim calcmode="lin" valueType="num">
                                      <p:cBhvr>
                                        <p:cTn id="38" dur="1000" fill="hold"/>
                                        <p:tgtEl>
                                          <p:spTgt spid="42"/>
                                        </p:tgtEl>
                                        <p:attrNameLst>
                                          <p:attrName>ppt_x</p:attrName>
                                        </p:attrNameLst>
                                      </p:cBhvr>
                                      <p:tavLst>
                                        <p:tav tm="0">
                                          <p:val>
                                            <p:strVal val="#ppt_x"/>
                                          </p:val>
                                        </p:tav>
                                        <p:tav tm="100000">
                                          <p:val>
                                            <p:strVal val="#ppt_x"/>
                                          </p:val>
                                        </p:tav>
                                      </p:tavLst>
                                    </p:anim>
                                    <p:anim calcmode="lin" valueType="num">
                                      <p:cBhvr>
                                        <p:cTn id="39" dur="1000" fill="hold"/>
                                        <p:tgtEl>
                                          <p:spTgt spid="42"/>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31" presetClass="entr" presetSubtype="0"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1000" fill="hold"/>
                                        <p:tgtEl>
                                          <p:spTgt spid="43"/>
                                        </p:tgtEl>
                                        <p:attrNameLst>
                                          <p:attrName>ppt_w</p:attrName>
                                        </p:attrNameLst>
                                      </p:cBhvr>
                                      <p:tavLst>
                                        <p:tav tm="0">
                                          <p:val>
                                            <p:fltVal val="0"/>
                                          </p:val>
                                        </p:tav>
                                        <p:tav tm="100000">
                                          <p:val>
                                            <p:strVal val="#ppt_w"/>
                                          </p:val>
                                        </p:tav>
                                      </p:tavLst>
                                    </p:anim>
                                    <p:anim calcmode="lin" valueType="num">
                                      <p:cBhvr>
                                        <p:cTn id="44" dur="1000" fill="hold"/>
                                        <p:tgtEl>
                                          <p:spTgt spid="43"/>
                                        </p:tgtEl>
                                        <p:attrNameLst>
                                          <p:attrName>ppt_h</p:attrName>
                                        </p:attrNameLst>
                                      </p:cBhvr>
                                      <p:tavLst>
                                        <p:tav tm="0">
                                          <p:val>
                                            <p:fltVal val="0"/>
                                          </p:val>
                                        </p:tav>
                                        <p:tav tm="100000">
                                          <p:val>
                                            <p:strVal val="#ppt_h"/>
                                          </p:val>
                                        </p:tav>
                                      </p:tavLst>
                                    </p:anim>
                                    <p:anim calcmode="lin" valueType="num">
                                      <p:cBhvr>
                                        <p:cTn id="45" dur="1000" fill="hold"/>
                                        <p:tgtEl>
                                          <p:spTgt spid="43"/>
                                        </p:tgtEl>
                                        <p:attrNameLst>
                                          <p:attrName>style.rotation</p:attrName>
                                        </p:attrNameLst>
                                      </p:cBhvr>
                                      <p:tavLst>
                                        <p:tav tm="0">
                                          <p:val>
                                            <p:fltVal val="90"/>
                                          </p:val>
                                        </p:tav>
                                        <p:tav tm="100000">
                                          <p:val>
                                            <p:fltVal val="0"/>
                                          </p:val>
                                        </p:tav>
                                      </p:tavLst>
                                    </p:anim>
                                    <p:animEffect transition="in" filter="fade">
                                      <p:cBhvr>
                                        <p:cTn id="46" dur="1000"/>
                                        <p:tgtEl>
                                          <p:spTgt spid="43"/>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1000"/>
                                        <p:tgtEl>
                                          <p:spTgt spid="46"/>
                                        </p:tgtEl>
                                      </p:cBhvr>
                                    </p:animEffect>
                                    <p:anim calcmode="lin" valueType="num">
                                      <p:cBhvr>
                                        <p:cTn id="51" dur="1000" fill="hold"/>
                                        <p:tgtEl>
                                          <p:spTgt spid="46"/>
                                        </p:tgtEl>
                                        <p:attrNameLst>
                                          <p:attrName>ppt_x</p:attrName>
                                        </p:attrNameLst>
                                      </p:cBhvr>
                                      <p:tavLst>
                                        <p:tav tm="0">
                                          <p:val>
                                            <p:strVal val="#ppt_x"/>
                                          </p:val>
                                        </p:tav>
                                        <p:tav tm="100000">
                                          <p:val>
                                            <p:strVal val="#ppt_x"/>
                                          </p:val>
                                        </p:tav>
                                      </p:tavLst>
                                    </p:anim>
                                    <p:anim calcmode="lin" valueType="num">
                                      <p:cBhvr>
                                        <p:cTn id="52" dur="1000" fill="hold"/>
                                        <p:tgtEl>
                                          <p:spTgt spid="46"/>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47"/>
                                        </p:tgtEl>
                                        <p:attrNameLst>
                                          <p:attrName>style.visibility</p:attrName>
                                        </p:attrNameLst>
                                      </p:cBhvr>
                                      <p:to>
                                        <p:strVal val="visible"/>
                                      </p:to>
                                    </p:set>
                                    <p:anim calcmode="lin" valueType="num">
                                      <p:cBhvr>
                                        <p:cTn id="56" dur="1000" fill="hold"/>
                                        <p:tgtEl>
                                          <p:spTgt spid="47"/>
                                        </p:tgtEl>
                                        <p:attrNameLst>
                                          <p:attrName>ppt_w</p:attrName>
                                        </p:attrNameLst>
                                      </p:cBhvr>
                                      <p:tavLst>
                                        <p:tav tm="0">
                                          <p:val>
                                            <p:fltVal val="0"/>
                                          </p:val>
                                        </p:tav>
                                        <p:tav tm="100000">
                                          <p:val>
                                            <p:strVal val="#ppt_w"/>
                                          </p:val>
                                        </p:tav>
                                      </p:tavLst>
                                    </p:anim>
                                    <p:anim calcmode="lin" valueType="num">
                                      <p:cBhvr>
                                        <p:cTn id="57" dur="1000" fill="hold"/>
                                        <p:tgtEl>
                                          <p:spTgt spid="47"/>
                                        </p:tgtEl>
                                        <p:attrNameLst>
                                          <p:attrName>ppt_h</p:attrName>
                                        </p:attrNameLst>
                                      </p:cBhvr>
                                      <p:tavLst>
                                        <p:tav tm="0">
                                          <p:val>
                                            <p:fltVal val="0"/>
                                          </p:val>
                                        </p:tav>
                                        <p:tav tm="100000">
                                          <p:val>
                                            <p:strVal val="#ppt_h"/>
                                          </p:val>
                                        </p:tav>
                                      </p:tavLst>
                                    </p:anim>
                                    <p:anim calcmode="lin" valueType="num">
                                      <p:cBhvr>
                                        <p:cTn id="58" dur="1000" fill="hold"/>
                                        <p:tgtEl>
                                          <p:spTgt spid="47"/>
                                        </p:tgtEl>
                                        <p:attrNameLst>
                                          <p:attrName>style.rotation</p:attrName>
                                        </p:attrNameLst>
                                      </p:cBhvr>
                                      <p:tavLst>
                                        <p:tav tm="0">
                                          <p:val>
                                            <p:fltVal val="90"/>
                                          </p:val>
                                        </p:tav>
                                        <p:tav tm="100000">
                                          <p:val>
                                            <p:fltVal val="0"/>
                                          </p:val>
                                        </p:tav>
                                      </p:tavLst>
                                    </p:anim>
                                    <p:animEffect transition="in" filter="fade">
                                      <p:cBhvr>
                                        <p:cTn id="59" dur="1000"/>
                                        <p:tgtEl>
                                          <p:spTgt spid="47"/>
                                        </p:tgtEl>
                                      </p:cBhvr>
                                    </p:animEffect>
                                  </p:childTnLst>
                                </p:cTn>
                              </p:par>
                            </p:childTnLst>
                          </p:cTn>
                        </p:par>
                        <p:par>
                          <p:cTn id="60" fill="hold">
                            <p:stCondLst>
                              <p:cond delay="8000"/>
                            </p:stCondLst>
                            <p:childTnLst>
                              <p:par>
                                <p:cTn id="61" presetID="42" presetClass="entr" presetSubtype="0"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1511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2019-09-12T18:53:24Z</dcterms:modified>
</cp:coreProperties>
</file>