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612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C5DEAEB0-446F-4243-8EBB-EC8D4E4FBB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2019-09-12T18:48:43Z</dcterms:modified>
</cp:coreProperties>
</file>