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7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82640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Group 45">
            <a:extLst>
              <a:ext uri="{FF2B5EF4-FFF2-40B4-BE49-F238E27FC236}">
                <a16:creationId xmlns:a16="http://schemas.microsoft.com/office/drawing/2014/main" id="{7CB98ACB-D0F1-4050-8FAA-254B26D12291}"/>
              </a:ext>
            </a:extLst>
          </p:cNvPr>
          <p:cNvGrpSpPr/>
          <p:nvPr/>
        </p:nvGrpSpPr>
        <p:grpSpPr>
          <a:xfrm>
            <a:off x="723901" y="609600"/>
            <a:ext cx="2971800" cy="2853276"/>
            <a:chOff x="2362200" y="3886201"/>
            <a:chExt cx="2971800" cy="2853276"/>
          </a:xfrm>
        </p:grpSpPr>
        <p:sp>
          <p:nvSpPr>
            <p:cNvPr id="36" name="Freeform: Shape 35">
              <a:extLst>
                <a:ext uri="{FF2B5EF4-FFF2-40B4-BE49-F238E27FC236}">
                  <a16:creationId xmlns:a16="http://schemas.microsoft.com/office/drawing/2014/main" id="{BB3CAA48-638A-4E99-A478-B52701A3E1A1}"/>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FBA8F47A-40FD-4630-AF5D-E981715CCC39}"/>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7D965D7D-2AE7-4F89-820F-19E75BBC0493}"/>
              </a:ext>
            </a:extLst>
          </p:cNvPr>
          <p:cNvSpPr txBox="1"/>
          <p:nvPr/>
        </p:nvSpPr>
        <p:spPr>
          <a:xfrm>
            <a:off x="944588" y="760495"/>
            <a:ext cx="2080860" cy="338554"/>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 01</a:t>
            </a:r>
          </a:p>
        </p:txBody>
      </p:sp>
      <p:grpSp>
        <p:nvGrpSpPr>
          <p:cNvPr id="71" name="Group 70">
            <a:extLst>
              <a:ext uri="{FF2B5EF4-FFF2-40B4-BE49-F238E27FC236}">
                <a16:creationId xmlns:a16="http://schemas.microsoft.com/office/drawing/2014/main" id="{E3008058-B191-4EA4-B792-34A42F750E91}"/>
              </a:ext>
            </a:extLst>
          </p:cNvPr>
          <p:cNvGrpSpPr/>
          <p:nvPr/>
        </p:nvGrpSpPr>
        <p:grpSpPr>
          <a:xfrm>
            <a:off x="992471" y="1280160"/>
            <a:ext cx="2434660" cy="1993649"/>
            <a:chOff x="992471" y="1280160"/>
            <a:chExt cx="2434660" cy="1993649"/>
          </a:xfrm>
        </p:grpSpPr>
        <p:sp>
          <p:nvSpPr>
            <p:cNvPr id="44" name="TextBox 43">
              <a:extLst>
                <a:ext uri="{FF2B5EF4-FFF2-40B4-BE49-F238E27FC236}">
                  <a16:creationId xmlns:a16="http://schemas.microsoft.com/office/drawing/2014/main" id="{719EB717-3CA6-4F54-9940-81D2A892DE47}"/>
                </a:ext>
              </a:extLst>
            </p:cNvPr>
            <p:cNvSpPr txBox="1"/>
            <p:nvPr/>
          </p:nvSpPr>
          <p:spPr>
            <a:xfrm>
              <a:off x="1181100" y="128016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45" name="TextBox 44">
              <a:extLst>
                <a:ext uri="{FF2B5EF4-FFF2-40B4-BE49-F238E27FC236}">
                  <a16:creationId xmlns:a16="http://schemas.microsoft.com/office/drawing/2014/main" id="{A069E82E-FC4C-43B6-B352-52C10AFE503A}"/>
                </a:ext>
              </a:extLst>
            </p:cNvPr>
            <p:cNvSpPr txBox="1"/>
            <p:nvPr/>
          </p:nvSpPr>
          <p:spPr>
            <a:xfrm>
              <a:off x="992471" y="1704149"/>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49" name="Group 48">
            <a:extLst>
              <a:ext uri="{FF2B5EF4-FFF2-40B4-BE49-F238E27FC236}">
                <a16:creationId xmlns:a16="http://schemas.microsoft.com/office/drawing/2014/main" id="{E9A19BEC-5C1C-4777-BE7F-66CA8206D92B}"/>
              </a:ext>
            </a:extLst>
          </p:cNvPr>
          <p:cNvGrpSpPr/>
          <p:nvPr/>
        </p:nvGrpSpPr>
        <p:grpSpPr>
          <a:xfrm>
            <a:off x="723901" y="3706115"/>
            <a:ext cx="2971800" cy="2853276"/>
            <a:chOff x="2362200" y="3886201"/>
            <a:chExt cx="2971800" cy="2853276"/>
          </a:xfrm>
        </p:grpSpPr>
        <p:sp>
          <p:nvSpPr>
            <p:cNvPr id="53" name="Freeform: Shape 52">
              <a:extLst>
                <a:ext uri="{FF2B5EF4-FFF2-40B4-BE49-F238E27FC236}">
                  <a16:creationId xmlns:a16="http://schemas.microsoft.com/office/drawing/2014/main" id="{C89C61B5-4B36-40EB-B035-AEFCC1D19475}"/>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Freeform: Shape 53">
              <a:extLst>
                <a:ext uri="{FF2B5EF4-FFF2-40B4-BE49-F238E27FC236}">
                  <a16:creationId xmlns:a16="http://schemas.microsoft.com/office/drawing/2014/main" id="{E18E3729-BD56-4D4B-A120-93A32EBB6CAC}"/>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Box 49">
            <a:extLst>
              <a:ext uri="{FF2B5EF4-FFF2-40B4-BE49-F238E27FC236}">
                <a16:creationId xmlns:a16="http://schemas.microsoft.com/office/drawing/2014/main" id="{590BD5DD-8D98-41D6-8F47-A4409DD40F03}"/>
              </a:ext>
            </a:extLst>
          </p:cNvPr>
          <p:cNvSpPr txBox="1"/>
          <p:nvPr/>
        </p:nvSpPr>
        <p:spPr>
          <a:xfrm>
            <a:off x="944588" y="3857010"/>
            <a:ext cx="2080860" cy="338554"/>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 03</a:t>
            </a:r>
          </a:p>
        </p:txBody>
      </p:sp>
      <p:grpSp>
        <p:nvGrpSpPr>
          <p:cNvPr id="73" name="Group 72">
            <a:extLst>
              <a:ext uri="{FF2B5EF4-FFF2-40B4-BE49-F238E27FC236}">
                <a16:creationId xmlns:a16="http://schemas.microsoft.com/office/drawing/2014/main" id="{1AAAD8AF-5F20-40BA-92BE-6BB4F77B7991}"/>
              </a:ext>
            </a:extLst>
          </p:cNvPr>
          <p:cNvGrpSpPr/>
          <p:nvPr/>
        </p:nvGrpSpPr>
        <p:grpSpPr>
          <a:xfrm>
            <a:off x="992471" y="4389120"/>
            <a:ext cx="2434660" cy="1981204"/>
            <a:chOff x="992471" y="4389120"/>
            <a:chExt cx="2434660" cy="1981204"/>
          </a:xfrm>
        </p:grpSpPr>
        <p:sp>
          <p:nvSpPr>
            <p:cNvPr id="51" name="TextBox 50">
              <a:extLst>
                <a:ext uri="{FF2B5EF4-FFF2-40B4-BE49-F238E27FC236}">
                  <a16:creationId xmlns:a16="http://schemas.microsoft.com/office/drawing/2014/main" id="{4F994763-B85E-4BC5-B4CD-0C0083E2B6D1}"/>
                </a:ext>
              </a:extLst>
            </p:cNvPr>
            <p:cNvSpPr txBox="1"/>
            <p:nvPr/>
          </p:nvSpPr>
          <p:spPr>
            <a:xfrm>
              <a:off x="1181100" y="438912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52" name="TextBox 51">
              <a:extLst>
                <a:ext uri="{FF2B5EF4-FFF2-40B4-BE49-F238E27FC236}">
                  <a16:creationId xmlns:a16="http://schemas.microsoft.com/office/drawing/2014/main" id="{5BBE3B57-C3D1-4D02-B9A3-1DDF1B64AEB0}"/>
                </a:ext>
              </a:extLst>
            </p:cNvPr>
            <p:cNvSpPr txBox="1"/>
            <p:nvPr/>
          </p:nvSpPr>
          <p:spPr>
            <a:xfrm>
              <a:off x="992471" y="4800664"/>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56" name="Group 55">
            <a:extLst>
              <a:ext uri="{FF2B5EF4-FFF2-40B4-BE49-F238E27FC236}">
                <a16:creationId xmlns:a16="http://schemas.microsoft.com/office/drawing/2014/main" id="{FC90D999-2EB0-4F66-903F-0DFB9CC31ADB}"/>
              </a:ext>
            </a:extLst>
          </p:cNvPr>
          <p:cNvGrpSpPr/>
          <p:nvPr/>
        </p:nvGrpSpPr>
        <p:grpSpPr>
          <a:xfrm>
            <a:off x="4038600" y="609600"/>
            <a:ext cx="2971800" cy="2853276"/>
            <a:chOff x="2362200" y="3886201"/>
            <a:chExt cx="2971800" cy="2853276"/>
          </a:xfrm>
        </p:grpSpPr>
        <p:sp>
          <p:nvSpPr>
            <p:cNvPr id="60" name="Freeform: Shape 59">
              <a:extLst>
                <a:ext uri="{FF2B5EF4-FFF2-40B4-BE49-F238E27FC236}">
                  <a16:creationId xmlns:a16="http://schemas.microsoft.com/office/drawing/2014/main" id="{59E864A6-CBA9-4C98-A57F-7B565F2B833F}"/>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Shape 60">
              <a:extLst>
                <a:ext uri="{FF2B5EF4-FFF2-40B4-BE49-F238E27FC236}">
                  <a16:creationId xmlns:a16="http://schemas.microsoft.com/office/drawing/2014/main" id="{94D09F36-43B9-41D1-A4AD-FBB27096F50C}"/>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7" name="TextBox 56">
            <a:extLst>
              <a:ext uri="{FF2B5EF4-FFF2-40B4-BE49-F238E27FC236}">
                <a16:creationId xmlns:a16="http://schemas.microsoft.com/office/drawing/2014/main" id="{14F704BB-BC97-4721-AFE6-88690145F3D2}"/>
              </a:ext>
            </a:extLst>
          </p:cNvPr>
          <p:cNvSpPr txBox="1"/>
          <p:nvPr/>
        </p:nvSpPr>
        <p:spPr>
          <a:xfrm>
            <a:off x="4259287" y="760495"/>
            <a:ext cx="2080860" cy="338554"/>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 02</a:t>
            </a:r>
          </a:p>
        </p:txBody>
      </p:sp>
      <p:grpSp>
        <p:nvGrpSpPr>
          <p:cNvPr id="72" name="Group 71">
            <a:extLst>
              <a:ext uri="{FF2B5EF4-FFF2-40B4-BE49-F238E27FC236}">
                <a16:creationId xmlns:a16="http://schemas.microsoft.com/office/drawing/2014/main" id="{FC13A518-3882-445B-B474-3BF9869D8B8A}"/>
              </a:ext>
            </a:extLst>
          </p:cNvPr>
          <p:cNvGrpSpPr/>
          <p:nvPr/>
        </p:nvGrpSpPr>
        <p:grpSpPr>
          <a:xfrm>
            <a:off x="4307170" y="1280160"/>
            <a:ext cx="2434660" cy="1993649"/>
            <a:chOff x="4307170" y="1280160"/>
            <a:chExt cx="2434660" cy="1993649"/>
          </a:xfrm>
        </p:grpSpPr>
        <p:sp>
          <p:nvSpPr>
            <p:cNvPr id="58" name="TextBox 57">
              <a:extLst>
                <a:ext uri="{FF2B5EF4-FFF2-40B4-BE49-F238E27FC236}">
                  <a16:creationId xmlns:a16="http://schemas.microsoft.com/office/drawing/2014/main" id="{84317F8B-6A61-414E-882D-6B92ADAF9A61}"/>
                </a:ext>
              </a:extLst>
            </p:cNvPr>
            <p:cNvSpPr txBox="1"/>
            <p:nvPr/>
          </p:nvSpPr>
          <p:spPr>
            <a:xfrm>
              <a:off x="4495799" y="128016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59" name="TextBox 58">
              <a:extLst>
                <a:ext uri="{FF2B5EF4-FFF2-40B4-BE49-F238E27FC236}">
                  <a16:creationId xmlns:a16="http://schemas.microsoft.com/office/drawing/2014/main" id="{65D6CF7C-E57C-4A55-B122-D2F544DAC5B3}"/>
                </a:ext>
              </a:extLst>
            </p:cNvPr>
            <p:cNvSpPr txBox="1"/>
            <p:nvPr/>
          </p:nvSpPr>
          <p:spPr>
            <a:xfrm>
              <a:off x="4307170" y="1704149"/>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grpSp>
        <p:nvGrpSpPr>
          <p:cNvPr id="63" name="Group 62">
            <a:extLst>
              <a:ext uri="{FF2B5EF4-FFF2-40B4-BE49-F238E27FC236}">
                <a16:creationId xmlns:a16="http://schemas.microsoft.com/office/drawing/2014/main" id="{AC670461-E8C4-45CD-A41C-34D9B92F3FEE}"/>
              </a:ext>
            </a:extLst>
          </p:cNvPr>
          <p:cNvGrpSpPr/>
          <p:nvPr/>
        </p:nvGrpSpPr>
        <p:grpSpPr>
          <a:xfrm>
            <a:off x="4038600" y="3706115"/>
            <a:ext cx="2971800" cy="2853276"/>
            <a:chOff x="2362200" y="3886201"/>
            <a:chExt cx="2971800" cy="2853276"/>
          </a:xfrm>
        </p:grpSpPr>
        <p:sp>
          <p:nvSpPr>
            <p:cNvPr id="67" name="Freeform: Shape 66">
              <a:extLst>
                <a:ext uri="{FF2B5EF4-FFF2-40B4-BE49-F238E27FC236}">
                  <a16:creationId xmlns:a16="http://schemas.microsoft.com/office/drawing/2014/main" id="{42DB0635-7CE6-4A50-8362-646764F5DD6F}"/>
                </a:ext>
              </a:extLst>
            </p:cNvPr>
            <p:cNvSpPr/>
            <p:nvPr/>
          </p:nvSpPr>
          <p:spPr>
            <a:xfrm>
              <a:off x="2476500" y="4303156"/>
              <a:ext cx="2743200" cy="2303788"/>
            </a:xfrm>
            <a:custGeom>
              <a:avLst/>
              <a:gdLst>
                <a:gd name="connsiteX0" fmla="*/ 170749 w 2743200"/>
                <a:gd name="connsiteY0" fmla="*/ 0 h 2303788"/>
                <a:gd name="connsiteX1" fmla="*/ 2572451 w 2743200"/>
                <a:gd name="connsiteY1" fmla="*/ 0 h 2303788"/>
                <a:gd name="connsiteX2" fmla="*/ 2743200 w 2743200"/>
                <a:gd name="connsiteY2" fmla="*/ 170749 h 2303788"/>
                <a:gd name="connsiteX3" fmla="*/ 2743200 w 2743200"/>
                <a:gd name="connsiteY3" fmla="*/ 853727 h 2303788"/>
                <a:gd name="connsiteX4" fmla="*/ 2742636 w 2743200"/>
                <a:gd name="connsiteY4" fmla="*/ 856520 h 2303788"/>
                <a:gd name="connsiteX5" fmla="*/ 2743200 w 2743200"/>
                <a:gd name="connsiteY5" fmla="*/ 859313 h 2303788"/>
                <a:gd name="connsiteX6" fmla="*/ 2743200 w 2743200"/>
                <a:gd name="connsiteY6" fmla="*/ 1450061 h 2303788"/>
                <a:gd name="connsiteX7" fmla="*/ 2743200 w 2743200"/>
                <a:gd name="connsiteY7" fmla="*/ 1542291 h 2303788"/>
                <a:gd name="connsiteX8" fmla="*/ 2743200 w 2743200"/>
                <a:gd name="connsiteY8" fmla="*/ 2133039 h 2303788"/>
                <a:gd name="connsiteX9" fmla="*/ 2572451 w 2743200"/>
                <a:gd name="connsiteY9" fmla="*/ 2303788 h 2303788"/>
                <a:gd name="connsiteX10" fmla="*/ 170749 w 2743200"/>
                <a:gd name="connsiteY10" fmla="*/ 2303788 h 2303788"/>
                <a:gd name="connsiteX11" fmla="*/ 0 w 2743200"/>
                <a:gd name="connsiteY11" fmla="*/ 2133039 h 2303788"/>
                <a:gd name="connsiteX12" fmla="*/ 0 w 2743200"/>
                <a:gd name="connsiteY12" fmla="*/ 1542291 h 2303788"/>
                <a:gd name="connsiteX13" fmla="*/ 0 w 2743200"/>
                <a:gd name="connsiteY13" fmla="*/ 1450061 h 2303788"/>
                <a:gd name="connsiteX14" fmla="*/ 0 w 2743200"/>
                <a:gd name="connsiteY14" fmla="*/ 859313 h 2303788"/>
                <a:gd name="connsiteX15" fmla="*/ 564 w 2743200"/>
                <a:gd name="connsiteY15" fmla="*/ 856520 h 2303788"/>
                <a:gd name="connsiteX16" fmla="*/ 0 w 2743200"/>
                <a:gd name="connsiteY16" fmla="*/ 853727 h 2303788"/>
                <a:gd name="connsiteX17" fmla="*/ 0 w 2743200"/>
                <a:gd name="connsiteY17" fmla="*/ 170749 h 2303788"/>
                <a:gd name="connsiteX18" fmla="*/ 170749 w 2743200"/>
                <a:gd name="connsiteY18" fmla="*/ 0 h 2303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743200" h="2303788">
                  <a:moveTo>
                    <a:pt x="170749" y="0"/>
                  </a:moveTo>
                  <a:lnTo>
                    <a:pt x="2572451" y="0"/>
                  </a:lnTo>
                  <a:cubicBezTo>
                    <a:pt x="2666753" y="0"/>
                    <a:pt x="2743200" y="76447"/>
                    <a:pt x="2743200" y="170749"/>
                  </a:cubicBezTo>
                  <a:lnTo>
                    <a:pt x="2743200" y="853727"/>
                  </a:lnTo>
                  <a:lnTo>
                    <a:pt x="2742636" y="856520"/>
                  </a:lnTo>
                  <a:lnTo>
                    <a:pt x="2743200" y="859313"/>
                  </a:lnTo>
                  <a:lnTo>
                    <a:pt x="2743200" y="1450061"/>
                  </a:lnTo>
                  <a:lnTo>
                    <a:pt x="2743200" y="1542291"/>
                  </a:lnTo>
                  <a:lnTo>
                    <a:pt x="2743200" y="2133039"/>
                  </a:lnTo>
                  <a:cubicBezTo>
                    <a:pt x="2743200" y="2227341"/>
                    <a:pt x="2666753" y="2303788"/>
                    <a:pt x="2572451" y="2303788"/>
                  </a:cubicBezTo>
                  <a:lnTo>
                    <a:pt x="170749" y="2303788"/>
                  </a:lnTo>
                  <a:cubicBezTo>
                    <a:pt x="76447" y="2303788"/>
                    <a:pt x="0" y="2227341"/>
                    <a:pt x="0" y="2133039"/>
                  </a:cubicBezTo>
                  <a:lnTo>
                    <a:pt x="0" y="1542291"/>
                  </a:lnTo>
                  <a:lnTo>
                    <a:pt x="0" y="1450061"/>
                  </a:lnTo>
                  <a:lnTo>
                    <a:pt x="0" y="859313"/>
                  </a:lnTo>
                  <a:lnTo>
                    <a:pt x="564" y="856520"/>
                  </a:lnTo>
                  <a:lnTo>
                    <a:pt x="0" y="853727"/>
                  </a:lnTo>
                  <a:lnTo>
                    <a:pt x="0" y="170749"/>
                  </a:lnTo>
                  <a:cubicBezTo>
                    <a:pt x="0" y="76447"/>
                    <a:pt x="76447" y="0"/>
                    <a:pt x="170749"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Shape 67">
              <a:extLst>
                <a:ext uri="{FF2B5EF4-FFF2-40B4-BE49-F238E27FC236}">
                  <a16:creationId xmlns:a16="http://schemas.microsoft.com/office/drawing/2014/main" id="{374DC9A2-5D50-484F-872A-FA3AB1BFFC3A}"/>
                </a:ext>
              </a:extLst>
            </p:cNvPr>
            <p:cNvSpPr/>
            <p:nvPr/>
          </p:nvSpPr>
          <p:spPr>
            <a:xfrm>
              <a:off x="2362200" y="3886201"/>
              <a:ext cx="2971800" cy="2853276"/>
            </a:xfrm>
            <a:custGeom>
              <a:avLst/>
              <a:gdLst>
                <a:gd name="connsiteX0" fmla="*/ 2163470 w 2971800"/>
                <a:gd name="connsiteY0" fmla="*/ 736619 h 2853276"/>
                <a:gd name="connsiteX1" fmla="*/ 2163470 w 2971800"/>
                <a:gd name="connsiteY1" fmla="*/ 832693 h 2853276"/>
                <a:gd name="connsiteX2" fmla="*/ 2068278 w 2971800"/>
                <a:gd name="connsiteY2" fmla="*/ 832693 h 2853276"/>
                <a:gd name="connsiteX3" fmla="*/ 2068278 w 2971800"/>
                <a:gd name="connsiteY3" fmla="*/ 922305 h 2853276"/>
                <a:gd name="connsiteX4" fmla="*/ 2163470 w 2971800"/>
                <a:gd name="connsiteY4" fmla="*/ 922305 h 2853276"/>
                <a:gd name="connsiteX5" fmla="*/ 2163470 w 2971800"/>
                <a:gd name="connsiteY5" fmla="*/ 1018379 h 2853276"/>
                <a:gd name="connsiteX6" fmla="*/ 2253082 w 2971800"/>
                <a:gd name="connsiteY6" fmla="*/ 1018379 h 2853276"/>
                <a:gd name="connsiteX7" fmla="*/ 2253082 w 2971800"/>
                <a:gd name="connsiteY7" fmla="*/ 922305 h 2853276"/>
                <a:gd name="connsiteX8" fmla="*/ 2348274 w 2971800"/>
                <a:gd name="connsiteY8" fmla="*/ 922305 h 2853276"/>
                <a:gd name="connsiteX9" fmla="*/ 2348274 w 2971800"/>
                <a:gd name="connsiteY9" fmla="*/ 832693 h 2853276"/>
                <a:gd name="connsiteX10" fmla="*/ 2253082 w 2971800"/>
                <a:gd name="connsiteY10" fmla="*/ 832693 h 2853276"/>
                <a:gd name="connsiteX11" fmla="*/ 2253082 w 2971800"/>
                <a:gd name="connsiteY11" fmla="*/ 736619 h 2853276"/>
                <a:gd name="connsiteX12" fmla="*/ 652043 w 2971800"/>
                <a:gd name="connsiteY12" fmla="*/ 609597 h 2853276"/>
                <a:gd name="connsiteX13" fmla="*/ 472512 w 2971800"/>
                <a:gd name="connsiteY13" fmla="*/ 728599 h 2853276"/>
                <a:gd name="connsiteX14" fmla="*/ 470204 w 2971800"/>
                <a:gd name="connsiteY14" fmla="*/ 740028 h 2853276"/>
                <a:gd name="connsiteX15" fmla="*/ 469236 w 2971800"/>
                <a:gd name="connsiteY15" fmla="*/ 741464 h 2853276"/>
                <a:gd name="connsiteX16" fmla="*/ 452269 w 2971800"/>
                <a:gd name="connsiteY16" fmla="*/ 825503 h 2853276"/>
                <a:gd name="connsiteX17" fmla="*/ 452269 w 2971800"/>
                <a:gd name="connsiteY17" fmla="*/ 914399 h 2853276"/>
                <a:gd name="connsiteX18" fmla="*/ 414168 w 2971800"/>
                <a:gd name="connsiteY18" fmla="*/ 914399 h 2853276"/>
                <a:gd name="connsiteX19" fmla="*/ 376893 w 2971800"/>
                <a:gd name="connsiteY19" fmla="*/ 914399 h 2853276"/>
                <a:gd name="connsiteX20" fmla="*/ 342901 w 2971800"/>
                <a:gd name="connsiteY20" fmla="*/ 914399 h 2853276"/>
                <a:gd name="connsiteX21" fmla="*/ 261770 w 2971800"/>
                <a:gd name="connsiteY21" fmla="*/ 914399 h 2853276"/>
                <a:gd name="connsiteX22" fmla="*/ 223669 w 2971800"/>
                <a:gd name="connsiteY22" fmla="*/ 952500 h 2853276"/>
                <a:gd name="connsiteX23" fmla="*/ 223669 w 2971800"/>
                <a:gd name="connsiteY23" fmla="*/ 1067619 h 2853276"/>
                <a:gd name="connsiteX24" fmla="*/ 223668 w 2971800"/>
                <a:gd name="connsiteY24" fmla="*/ 1067624 h 2853276"/>
                <a:gd name="connsiteX25" fmla="*/ 223668 w 2971800"/>
                <a:gd name="connsiteY25" fmla="*/ 1232722 h 2853276"/>
                <a:gd name="connsiteX26" fmla="*/ 223668 w 2971800"/>
                <a:gd name="connsiteY26" fmla="*/ 1980374 h 2853276"/>
                <a:gd name="connsiteX27" fmla="*/ 223668 w 2971800"/>
                <a:gd name="connsiteY27" fmla="*/ 2424873 h 2853276"/>
                <a:gd name="connsiteX28" fmla="*/ 223669 w 2971800"/>
                <a:gd name="connsiteY28" fmla="*/ 2424878 h 2853276"/>
                <a:gd name="connsiteX29" fmla="*/ 223669 w 2971800"/>
                <a:gd name="connsiteY29" fmla="*/ 2628898 h 2853276"/>
                <a:gd name="connsiteX30" fmla="*/ 261770 w 2971800"/>
                <a:gd name="connsiteY30" fmla="*/ 2666999 h 2853276"/>
                <a:gd name="connsiteX31" fmla="*/ 355601 w 2971800"/>
                <a:gd name="connsiteY31" fmla="*/ 2666999 h 2853276"/>
                <a:gd name="connsiteX32" fmla="*/ 414168 w 2971800"/>
                <a:gd name="connsiteY32" fmla="*/ 2666999 h 2853276"/>
                <a:gd name="connsiteX33" fmla="*/ 2476501 w 2971800"/>
                <a:gd name="connsiteY33" fmla="*/ 2666999 h 2853276"/>
                <a:gd name="connsiteX34" fmla="*/ 2539999 w 2971800"/>
                <a:gd name="connsiteY34" fmla="*/ 2666999 h 2853276"/>
                <a:gd name="connsiteX35" fmla="*/ 2628899 w 2971800"/>
                <a:gd name="connsiteY35" fmla="*/ 2666999 h 2853276"/>
                <a:gd name="connsiteX36" fmla="*/ 2667000 w 2971800"/>
                <a:gd name="connsiteY36" fmla="*/ 2628898 h 2853276"/>
                <a:gd name="connsiteX37" fmla="*/ 2667000 w 2971800"/>
                <a:gd name="connsiteY37" fmla="*/ 2455223 h 2853276"/>
                <a:gd name="connsiteX38" fmla="*/ 2667000 w 2971800"/>
                <a:gd name="connsiteY38" fmla="*/ 2400300 h 2853276"/>
                <a:gd name="connsiteX39" fmla="*/ 2667000 w 2971800"/>
                <a:gd name="connsiteY39" fmla="*/ 1195441 h 2853276"/>
                <a:gd name="connsiteX40" fmla="*/ 2667000 w 2971800"/>
                <a:gd name="connsiteY40" fmla="*/ 1164272 h 2853276"/>
                <a:gd name="connsiteX41" fmla="*/ 2667000 w 2971800"/>
                <a:gd name="connsiteY41" fmla="*/ 966843 h 2853276"/>
                <a:gd name="connsiteX42" fmla="*/ 2628899 w 2971800"/>
                <a:gd name="connsiteY42" fmla="*/ 928742 h 2853276"/>
                <a:gd name="connsiteX43" fmla="*/ 2476501 w 2971800"/>
                <a:gd name="connsiteY43" fmla="*/ 928742 h 2853276"/>
                <a:gd name="connsiteX44" fmla="*/ 2460973 w 2971800"/>
                <a:gd name="connsiteY44" fmla="*/ 935174 h 2853276"/>
                <a:gd name="connsiteX45" fmla="*/ 2460631 w 2971800"/>
                <a:gd name="connsiteY45" fmla="*/ 938567 h 2853276"/>
                <a:gd name="connsiteX46" fmla="*/ 2445712 w 2971800"/>
                <a:gd name="connsiteY46" fmla="*/ 986627 h 2853276"/>
                <a:gd name="connsiteX47" fmla="*/ 2438400 w 2971800"/>
                <a:gd name="connsiteY47" fmla="*/ 997472 h 2853276"/>
                <a:gd name="connsiteX48" fmla="*/ 2438400 w 2971800"/>
                <a:gd name="connsiteY48" fmla="*/ 1010574 h 2853276"/>
                <a:gd name="connsiteX49" fmla="*/ 2437856 w 2971800"/>
                <a:gd name="connsiteY49" fmla="*/ 1010278 h 2853276"/>
                <a:gd name="connsiteX50" fmla="*/ 2431166 w 2971800"/>
                <a:gd name="connsiteY50" fmla="*/ 1008202 h 2853276"/>
                <a:gd name="connsiteX51" fmla="*/ 2390842 w 2971800"/>
                <a:gd name="connsiteY51" fmla="*/ 1068009 h 2853276"/>
                <a:gd name="connsiteX52" fmla="*/ 2209800 w 2971800"/>
                <a:gd name="connsiteY52" fmla="*/ 1142999 h 2853276"/>
                <a:gd name="connsiteX53" fmla="*/ 1953768 w 2971800"/>
                <a:gd name="connsiteY53" fmla="*/ 886967 h 2853276"/>
                <a:gd name="connsiteX54" fmla="*/ 1958970 w 2971800"/>
                <a:gd name="connsiteY54" fmla="*/ 835368 h 2853276"/>
                <a:gd name="connsiteX55" fmla="*/ 1961119 w 2971800"/>
                <a:gd name="connsiteY55" fmla="*/ 828444 h 2853276"/>
                <a:gd name="connsiteX56" fmla="*/ 1961119 w 2971800"/>
                <a:gd name="connsiteY56" fmla="*/ 804440 h 2853276"/>
                <a:gd name="connsiteX57" fmla="*/ 1766276 w 2971800"/>
                <a:gd name="connsiteY57" fmla="*/ 609597 h 2853276"/>
                <a:gd name="connsiteX58" fmla="*/ 279406 w 2971800"/>
                <a:gd name="connsiteY58" fmla="*/ 0 h 2853276"/>
                <a:gd name="connsiteX59" fmla="*/ 2692394 w 2971800"/>
                <a:gd name="connsiteY59" fmla="*/ 0 h 2853276"/>
                <a:gd name="connsiteX60" fmla="*/ 2971800 w 2971800"/>
                <a:gd name="connsiteY60" fmla="*/ 279406 h 2853276"/>
                <a:gd name="connsiteX61" fmla="*/ 2971800 w 2971800"/>
                <a:gd name="connsiteY61" fmla="*/ 1396994 h 2853276"/>
                <a:gd name="connsiteX62" fmla="*/ 2968812 w 2971800"/>
                <a:gd name="connsiteY62" fmla="*/ 1426638 h 2853276"/>
                <a:gd name="connsiteX63" fmla="*/ 2971800 w 2971800"/>
                <a:gd name="connsiteY63" fmla="*/ 1456282 h 2853276"/>
                <a:gd name="connsiteX64" fmla="*/ 2971800 w 2971800"/>
                <a:gd name="connsiteY64" fmla="*/ 2573870 h 2853276"/>
                <a:gd name="connsiteX65" fmla="*/ 2692394 w 2971800"/>
                <a:gd name="connsiteY65" fmla="*/ 2853276 h 2853276"/>
                <a:gd name="connsiteX66" fmla="*/ 279406 w 2971800"/>
                <a:gd name="connsiteY66" fmla="*/ 2853276 h 2853276"/>
                <a:gd name="connsiteX67" fmla="*/ 0 w 2971800"/>
                <a:gd name="connsiteY67" fmla="*/ 2573870 h 2853276"/>
                <a:gd name="connsiteX68" fmla="*/ 0 w 2971800"/>
                <a:gd name="connsiteY68" fmla="*/ 1456282 h 2853276"/>
                <a:gd name="connsiteX69" fmla="*/ 2989 w 2971800"/>
                <a:gd name="connsiteY69" fmla="*/ 1426638 h 2853276"/>
                <a:gd name="connsiteX70" fmla="*/ 0 w 2971800"/>
                <a:gd name="connsiteY70" fmla="*/ 1396994 h 2853276"/>
                <a:gd name="connsiteX71" fmla="*/ 0 w 2971800"/>
                <a:gd name="connsiteY71" fmla="*/ 279406 h 2853276"/>
                <a:gd name="connsiteX72" fmla="*/ 279406 w 2971800"/>
                <a:gd name="connsiteY72" fmla="*/ 0 h 28532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971800" h="2853276">
                  <a:moveTo>
                    <a:pt x="2163470" y="736619"/>
                  </a:moveTo>
                  <a:lnTo>
                    <a:pt x="2163470" y="832693"/>
                  </a:lnTo>
                  <a:lnTo>
                    <a:pt x="2068278" y="832693"/>
                  </a:lnTo>
                  <a:lnTo>
                    <a:pt x="2068278" y="922305"/>
                  </a:lnTo>
                  <a:lnTo>
                    <a:pt x="2163470" y="922305"/>
                  </a:lnTo>
                  <a:lnTo>
                    <a:pt x="2163470" y="1018379"/>
                  </a:lnTo>
                  <a:lnTo>
                    <a:pt x="2253082" y="1018379"/>
                  </a:lnTo>
                  <a:lnTo>
                    <a:pt x="2253082" y="922305"/>
                  </a:lnTo>
                  <a:lnTo>
                    <a:pt x="2348274" y="922305"/>
                  </a:lnTo>
                  <a:lnTo>
                    <a:pt x="2348274" y="832693"/>
                  </a:lnTo>
                  <a:lnTo>
                    <a:pt x="2253082" y="832693"/>
                  </a:lnTo>
                  <a:lnTo>
                    <a:pt x="2253082" y="736619"/>
                  </a:lnTo>
                  <a:close/>
                  <a:moveTo>
                    <a:pt x="652043" y="609597"/>
                  </a:moveTo>
                  <a:cubicBezTo>
                    <a:pt x="571336" y="609597"/>
                    <a:pt x="502091" y="658666"/>
                    <a:pt x="472512" y="728599"/>
                  </a:cubicBezTo>
                  <a:lnTo>
                    <a:pt x="470204" y="740028"/>
                  </a:lnTo>
                  <a:lnTo>
                    <a:pt x="469236" y="741464"/>
                  </a:lnTo>
                  <a:cubicBezTo>
                    <a:pt x="458311" y="767294"/>
                    <a:pt x="452269" y="795693"/>
                    <a:pt x="452269" y="825503"/>
                  </a:cubicBezTo>
                  <a:lnTo>
                    <a:pt x="452269" y="914399"/>
                  </a:lnTo>
                  <a:lnTo>
                    <a:pt x="414168" y="914399"/>
                  </a:lnTo>
                  <a:lnTo>
                    <a:pt x="376893" y="914399"/>
                  </a:lnTo>
                  <a:lnTo>
                    <a:pt x="342901" y="914399"/>
                  </a:lnTo>
                  <a:lnTo>
                    <a:pt x="261770" y="914399"/>
                  </a:lnTo>
                  <a:cubicBezTo>
                    <a:pt x="240727" y="914399"/>
                    <a:pt x="223669" y="931457"/>
                    <a:pt x="223669" y="952500"/>
                  </a:cubicBezTo>
                  <a:lnTo>
                    <a:pt x="223669" y="1067619"/>
                  </a:lnTo>
                  <a:lnTo>
                    <a:pt x="223668" y="1067624"/>
                  </a:lnTo>
                  <a:lnTo>
                    <a:pt x="223668" y="1232722"/>
                  </a:lnTo>
                  <a:lnTo>
                    <a:pt x="223668" y="1980374"/>
                  </a:lnTo>
                  <a:lnTo>
                    <a:pt x="223668" y="2424873"/>
                  </a:lnTo>
                  <a:lnTo>
                    <a:pt x="223669" y="2424878"/>
                  </a:lnTo>
                  <a:lnTo>
                    <a:pt x="223669" y="2628898"/>
                  </a:lnTo>
                  <a:cubicBezTo>
                    <a:pt x="223669" y="2649941"/>
                    <a:pt x="240727" y="2666999"/>
                    <a:pt x="261770" y="2666999"/>
                  </a:cubicBezTo>
                  <a:lnTo>
                    <a:pt x="355601" y="2666999"/>
                  </a:lnTo>
                  <a:lnTo>
                    <a:pt x="414168" y="2666999"/>
                  </a:lnTo>
                  <a:lnTo>
                    <a:pt x="2476501" y="2666999"/>
                  </a:lnTo>
                  <a:lnTo>
                    <a:pt x="2539999" y="2666999"/>
                  </a:lnTo>
                  <a:lnTo>
                    <a:pt x="2628899" y="2666999"/>
                  </a:lnTo>
                  <a:cubicBezTo>
                    <a:pt x="2649942" y="2666999"/>
                    <a:pt x="2667000" y="2649941"/>
                    <a:pt x="2667000" y="2628898"/>
                  </a:cubicBezTo>
                  <a:lnTo>
                    <a:pt x="2667000" y="2455223"/>
                  </a:lnTo>
                  <a:lnTo>
                    <a:pt x="2667000" y="2400300"/>
                  </a:lnTo>
                  <a:lnTo>
                    <a:pt x="2667000" y="1195441"/>
                  </a:lnTo>
                  <a:lnTo>
                    <a:pt x="2667000" y="1164272"/>
                  </a:lnTo>
                  <a:lnTo>
                    <a:pt x="2667000" y="966843"/>
                  </a:lnTo>
                  <a:cubicBezTo>
                    <a:pt x="2667000" y="945800"/>
                    <a:pt x="2649942" y="928742"/>
                    <a:pt x="2628899" y="928742"/>
                  </a:cubicBezTo>
                  <a:lnTo>
                    <a:pt x="2476501" y="928742"/>
                  </a:lnTo>
                  <a:lnTo>
                    <a:pt x="2460973" y="935174"/>
                  </a:lnTo>
                  <a:lnTo>
                    <a:pt x="2460631" y="938567"/>
                  </a:lnTo>
                  <a:cubicBezTo>
                    <a:pt x="2457220" y="955234"/>
                    <a:pt x="2452190" y="971311"/>
                    <a:pt x="2445712" y="986627"/>
                  </a:cubicBezTo>
                  <a:lnTo>
                    <a:pt x="2438400" y="997472"/>
                  </a:lnTo>
                  <a:lnTo>
                    <a:pt x="2438400" y="1010574"/>
                  </a:lnTo>
                  <a:lnTo>
                    <a:pt x="2437856" y="1010278"/>
                  </a:lnTo>
                  <a:lnTo>
                    <a:pt x="2431166" y="1008202"/>
                  </a:lnTo>
                  <a:lnTo>
                    <a:pt x="2390842" y="1068009"/>
                  </a:lnTo>
                  <a:cubicBezTo>
                    <a:pt x="2344510" y="1114342"/>
                    <a:pt x="2280502" y="1142999"/>
                    <a:pt x="2209800" y="1142999"/>
                  </a:cubicBezTo>
                  <a:cubicBezTo>
                    <a:pt x="2068397" y="1142999"/>
                    <a:pt x="1953768" y="1028370"/>
                    <a:pt x="1953768" y="886967"/>
                  </a:cubicBezTo>
                  <a:cubicBezTo>
                    <a:pt x="1953768" y="869292"/>
                    <a:pt x="1955559" y="852035"/>
                    <a:pt x="1958970" y="835368"/>
                  </a:cubicBezTo>
                  <a:lnTo>
                    <a:pt x="1961119" y="828444"/>
                  </a:lnTo>
                  <a:lnTo>
                    <a:pt x="1961119" y="804440"/>
                  </a:lnTo>
                  <a:cubicBezTo>
                    <a:pt x="1961119" y="696831"/>
                    <a:pt x="1873885" y="609597"/>
                    <a:pt x="1766276" y="609597"/>
                  </a:cubicBezTo>
                  <a:close/>
                  <a:moveTo>
                    <a:pt x="279406" y="0"/>
                  </a:moveTo>
                  <a:lnTo>
                    <a:pt x="2692394" y="0"/>
                  </a:lnTo>
                  <a:cubicBezTo>
                    <a:pt x="2846706" y="0"/>
                    <a:pt x="2971800" y="125094"/>
                    <a:pt x="2971800" y="279406"/>
                  </a:cubicBezTo>
                  <a:lnTo>
                    <a:pt x="2971800" y="1396994"/>
                  </a:lnTo>
                  <a:lnTo>
                    <a:pt x="2968812" y="1426638"/>
                  </a:lnTo>
                  <a:lnTo>
                    <a:pt x="2971800" y="1456282"/>
                  </a:lnTo>
                  <a:lnTo>
                    <a:pt x="2971800" y="2573870"/>
                  </a:lnTo>
                  <a:cubicBezTo>
                    <a:pt x="2971800" y="2728182"/>
                    <a:pt x="2846706" y="2853276"/>
                    <a:pt x="2692394" y="2853276"/>
                  </a:cubicBezTo>
                  <a:lnTo>
                    <a:pt x="279406" y="2853276"/>
                  </a:lnTo>
                  <a:cubicBezTo>
                    <a:pt x="125094" y="2853276"/>
                    <a:pt x="0" y="2728182"/>
                    <a:pt x="0" y="2573870"/>
                  </a:cubicBezTo>
                  <a:lnTo>
                    <a:pt x="0" y="1456282"/>
                  </a:lnTo>
                  <a:lnTo>
                    <a:pt x="2989" y="1426638"/>
                  </a:lnTo>
                  <a:lnTo>
                    <a:pt x="0" y="1396994"/>
                  </a:lnTo>
                  <a:lnTo>
                    <a:pt x="0" y="279406"/>
                  </a:lnTo>
                  <a:cubicBezTo>
                    <a:pt x="0" y="125094"/>
                    <a:pt x="125094" y="0"/>
                    <a:pt x="279406" y="0"/>
                  </a:cubicBezTo>
                  <a:close/>
                </a:path>
              </a:pathLst>
            </a:custGeom>
            <a:solidFill>
              <a:schemeClr val="bg1"/>
            </a:solidFill>
            <a:ln>
              <a:noFill/>
            </a:ln>
            <a:effectLst>
              <a:outerShdw blurRad="50800" dist="254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4" name="TextBox 63">
            <a:extLst>
              <a:ext uri="{FF2B5EF4-FFF2-40B4-BE49-F238E27FC236}">
                <a16:creationId xmlns:a16="http://schemas.microsoft.com/office/drawing/2014/main" id="{DE4DBD1D-1629-4117-A637-0305BE87608D}"/>
              </a:ext>
            </a:extLst>
          </p:cNvPr>
          <p:cNvSpPr txBox="1"/>
          <p:nvPr/>
        </p:nvSpPr>
        <p:spPr>
          <a:xfrm>
            <a:off x="4259287" y="3857010"/>
            <a:ext cx="2080860" cy="338554"/>
          </a:xfrm>
          <a:prstGeom prst="rect">
            <a:avLst/>
          </a:prstGeom>
          <a:noFill/>
        </p:spPr>
        <p:txBody>
          <a:bodyPr wrap="square" rtlCol="0">
            <a:spAutoFit/>
          </a:bodyPr>
          <a:lstStyle/>
          <a:p>
            <a:r>
              <a:rPr lang="en-US" sz="1600" dirty="0">
                <a:solidFill>
                  <a:schemeClr val="bg2">
                    <a:lumMod val="25000"/>
                  </a:schemeClr>
                </a:solidFill>
                <a:latin typeface="Bernard MT Condensed" panose="02050806060905020404" pitchFamily="18" charset="0"/>
              </a:rPr>
              <a:t>LOREM IPSUM DOLOR 04</a:t>
            </a:r>
          </a:p>
        </p:txBody>
      </p:sp>
      <p:grpSp>
        <p:nvGrpSpPr>
          <p:cNvPr id="74" name="Group 73">
            <a:extLst>
              <a:ext uri="{FF2B5EF4-FFF2-40B4-BE49-F238E27FC236}">
                <a16:creationId xmlns:a16="http://schemas.microsoft.com/office/drawing/2014/main" id="{E5E5C8C4-9541-4B85-8B99-E8E79BA54ADF}"/>
              </a:ext>
            </a:extLst>
          </p:cNvPr>
          <p:cNvGrpSpPr/>
          <p:nvPr/>
        </p:nvGrpSpPr>
        <p:grpSpPr>
          <a:xfrm>
            <a:off x="4307170" y="4389120"/>
            <a:ext cx="2434660" cy="1981204"/>
            <a:chOff x="4307170" y="4389120"/>
            <a:chExt cx="2434660" cy="1981204"/>
          </a:xfrm>
        </p:grpSpPr>
        <p:sp>
          <p:nvSpPr>
            <p:cNvPr id="65" name="TextBox 64">
              <a:extLst>
                <a:ext uri="{FF2B5EF4-FFF2-40B4-BE49-F238E27FC236}">
                  <a16:creationId xmlns:a16="http://schemas.microsoft.com/office/drawing/2014/main" id="{C760141A-F794-440A-BB8E-60A399321078}"/>
                </a:ext>
              </a:extLst>
            </p:cNvPr>
            <p:cNvSpPr txBox="1"/>
            <p:nvPr/>
          </p:nvSpPr>
          <p:spPr>
            <a:xfrm>
              <a:off x="4495799" y="4389120"/>
              <a:ext cx="1524001" cy="307777"/>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a:t>
              </a:r>
            </a:p>
          </p:txBody>
        </p:sp>
        <p:sp>
          <p:nvSpPr>
            <p:cNvPr id="66" name="TextBox 65">
              <a:extLst>
                <a:ext uri="{FF2B5EF4-FFF2-40B4-BE49-F238E27FC236}">
                  <a16:creationId xmlns:a16="http://schemas.microsoft.com/office/drawing/2014/main" id="{805B4067-EF29-444B-9BDD-FEA2470A0376}"/>
                </a:ext>
              </a:extLst>
            </p:cNvPr>
            <p:cNvSpPr txBox="1"/>
            <p:nvPr/>
          </p:nvSpPr>
          <p:spPr>
            <a:xfrm>
              <a:off x="4307170" y="4800664"/>
              <a:ext cx="2434660" cy="1569660"/>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sp>
        <p:nvSpPr>
          <p:cNvPr id="69" name="TextBox 68">
            <a:extLst>
              <a:ext uri="{FF2B5EF4-FFF2-40B4-BE49-F238E27FC236}">
                <a16:creationId xmlns:a16="http://schemas.microsoft.com/office/drawing/2014/main" id="{FECCC908-0A06-4322-A133-56549C41DE83}"/>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0" name="TextBox 69">
            <a:extLst>
              <a:ext uri="{FF2B5EF4-FFF2-40B4-BE49-F238E27FC236}">
                <a16:creationId xmlns:a16="http://schemas.microsoft.com/office/drawing/2014/main" id="{D605D209-235E-4678-9B4F-DDFF4E5259A2}"/>
              </a:ext>
            </a:extLst>
          </p:cNvPr>
          <p:cNvSpPr txBox="1"/>
          <p:nvPr/>
        </p:nvSpPr>
        <p:spPr>
          <a:xfrm>
            <a:off x="7985760" y="2971800"/>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32" name="Picture 31">
            <a:hlinkClick r:id="rId2"/>
            <a:extLst>
              <a:ext uri="{FF2B5EF4-FFF2-40B4-BE49-F238E27FC236}">
                <a16:creationId xmlns:a16="http://schemas.microsoft.com/office/drawing/2014/main" id="{C5D792DE-A508-45E2-9FFC-9D95CD01D4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73357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1000"/>
                                        <p:tgtEl>
                                          <p:spTgt spid="6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0">
                                            <p:txEl>
                                              <p:pRg st="0" end="0"/>
                                            </p:txEl>
                                          </p:spTgt>
                                        </p:tgtEl>
                                        <p:attrNameLst>
                                          <p:attrName>style.visibility</p:attrName>
                                        </p:attrNameLst>
                                      </p:cBhvr>
                                      <p:to>
                                        <p:strVal val="visible"/>
                                      </p:to>
                                    </p:set>
                                    <p:animEffect transition="in" filter="fade">
                                      <p:cBhvr>
                                        <p:cTn id="11" dur="500"/>
                                        <p:tgtEl>
                                          <p:spTgt spid="70">
                                            <p:txEl>
                                              <p:pRg st="0" end="0"/>
                                            </p:txEl>
                                          </p:spTgt>
                                        </p:tgtEl>
                                      </p:cBhvr>
                                    </p:animEffect>
                                    <p:anim calcmode="lin" valueType="num">
                                      <p:cBhvr>
                                        <p:cTn id="12" dur="500" fill="hold"/>
                                        <p:tgtEl>
                                          <p:spTgt spid="7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7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70">
                                            <p:txEl>
                                              <p:pRg st="2" end="2"/>
                                            </p:txEl>
                                          </p:spTgt>
                                        </p:tgtEl>
                                        <p:attrNameLst>
                                          <p:attrName>style.visibility</p:attrName>
                                        </p:attrNameLst>
                                      </p:cBhvr>
                                      <p:to>
                                        <p:strVal val="visible"/>
                                      </p:to>
                                    </p:set>
                                    <p:animEffect transition="in" filter="fade">
                                      <p:cBhvr>
                                        <p:cTn id="17" dur="500"/>
                                        <p:tgtEl>
                                          <p:spTgt spid="70">
                                            <p:txEl>
                                              <p:pRg st="2" end="2"/>
                                            </p:txEl>
                                          </p:spTgt>
                                        </p:tgtEl>
                                      </p:cBhvr>
                                    </p:animEffect>
                                    <p:anim calcmode="lin" valueType="num">
                                      <p:cBhvr>
                                        <p:cTn id="18" dur="500" fill="hold"/>
                                        <p:tgtEl>
                                          <p:spTgt spid="7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7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70">
                                            <p:txEl>
                                              <p:pRg st="4" end="4"/>
                                            </p:txEl>
                                          </p:spTgt>
                                        </p:tgtEl>
                                        <p:attrNameLst>
                                          <p:attrName>style.visibility</p:attrName>
                                        </p:attrNameLst>
                                      </p:cBhvr>
                                      <p:to>
                                        <p:strVal val="visible"/>
                                      </p:to>
                                    </p:set>
                                    <p:animEffect transition="in" filter="fade">
                                      <p:cBhvr>
                                        <p:cTn id="23" dur="500"/>
                                        <p:tgtEl>
                                          <p:spTgt spid="70">
                                            <p:txEl>
                                              <p:pRg st="4" end="4"/>
                                            </p:txEl>
                                          </p:spTgt>
                                        </p:tgtEl>
                                      </p:cBhvr>
                                    </p:animEffect>
                                    <p:anim calcmode="lin" valueType="num">
                                      <p:cBhvr>
                                        <p:cTn id="24" dur="500" fill="hold"/>
                                        <p:tgtEl>
                                          <p:spTgt spid="7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7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70">
                                            <p:txEl>
                                              <p:pRg st="5" end="5"/>
                                            </p:txEl>
                                          </p:spTgt>
                                        </p:tgtEl>
                                        <p:attrNameLst>
                                          <p:attrName>style.visibility</p:attrName>
                                        </p:attrNameLst>
                                      </p:cBhvr>
                                      <p:to>
                                        <p:strVal val="visible"/>
                                      </p:to>
                                    </p:set>
                                    <p:animEffect transition="in" filter="fade">
                                      <p:cBhvr>
                                        <p:cTn id="29" dur="500"/>
                                        <p:tgtEl>
                                          <p:spTgt spid="70">
                                            <p:txEl>
                                              <p:pRg st="5" end="5"/>
                                            </p:txEl>
                                          </p:spTgt>
                                        </p:tgtEl>
                                      </p:cBhvr>
                                    </p:animEffect>
                                    <p:anim calcmode="lin" valueType="num">
                                      <p:cBhvr>
                                        <p:cTn id="30" dur="500" fill="hold"/>
                                        <p:tgtEl>
                                          <p:spTgt spid="7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7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70">
                                            <p:txEl>
                                              <p:pRg st="6" end="6"/>
                                            </p:txEl>
                                          </p:spTgt>
                                        </p:tgtEl>
                                        <p:attrNameLst>
                                          <p:attrName>style.visibility</p:attrName>
                                        </p:attrNameLst>
                                      </p:cBhvr>
                                      <p:to>
                                        <p:strVal val="visible"/>
                                      </p:to>
                                    </p:set>
                                    <p:animEffect transition="in" filter="fade">
                                      <p:cBhvr>
                                        <p:cTn id="35" dur="500"/>
                                        <p:tgtEl>
                                          <p:spTgt spid="70">
                                            <p:txEl>
                                              <p:pRg st="6" end="6"/>
                                            </p:txEl>
                                          </p:spTgt>
                                        </p:tgtEl>
                                      </p:cBhvr>
                                    </p:animEffect>
                                    <p:anim calcmode="lin" valueType="num">
                                      <p:cBhvr>
                                        <p:cTn id="36" dur="500" fill="hold"/>
                                        <p:tgtEl>
                                          <p:spTgt spid="70">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70">
                                            <p:txEl>
                                              <p:pRg st="6" end="6"/>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42" presetClass="entr" presetSubtype="0" fill="hold" nodeType="afterEffect">
                                  <p:stCondLst>
                                    <p:cond delay="0"/>
                                  </p:stCondLst>
                                  <p:childTnLst>
                                    <p:set>
                                      <p:cBhvr>
                                        <p:cTn id="40" dur="1" fill="hold">
                                          <p:stCondLst>
                                            <p:cond delay="0"/>
                                          </p:stCondLst>
                                        </p:cTn>
                                        <p:tgtEl>
                                          <p:spTgt spid="46"/>
                                        </p:tgtEl>
                                        <p:attrNameLst>
                                          <p:attrName>style.visibility</p:attrName>
                                        </p:attrNameLst>
                                      </p:cBhvr>
                                      <p:to>
                                        <p:strVal val="visible"/>
                                      </p:to>
                                    </p:set>
                                    <p:animEffect transition="in" filter="fade">
                                      <p:cBhvr>
                                        <p:cTn id="41" dur="1000"/>
                                        <p:tgtEl>
                                          <p:spTgt spid="46"/>
                                        </p:tgtEl>
                                      </p:cBhvr>
                                    </p:animEffect>
                                    <p:anim calcmode="lin" valueType="num">
                                      <p:cBhvr>
                                        <p:cTn id="42" dur="1000" fill="hold"/>
                                        <p:tgtEl>
                                          <p:spTgt spid="46"/>
                                        </p:tgtEl>
                                        <p:attrNameLst>
                                          <p:attrName>ppt_x</p:attrName>
                                        </p:attrNameLst>
                                      </p:cBhvr>
                                      <p:tavLst>
                                        <p:tav tm="0">
                                          <p:val>
                                            <p:strVal val="#ppt_x"/>
                                          </p:val>
                                        </p:tav>
                                        <p:tav tm="100000">
                                          <p:val>
                                            <p:strVal val="#ppt_x"/>
                                          </p:val>
                                        </p:tav>
                                      </p:tavLst>
                                    </p:anim>
                                    <p:anim calcmode="lin" valueType="num">
                                      <p:cBhvr>
                                        <p:cTn id="43" dur="1000" fill="hold"/>
                                        <p:tgtEl>
                                          <p:spTgt spid="46"/>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43"/>
                                        </p:tgtEl>
                                        <p:attrNameLst>
                                          <p:attrName>style.visibility</p:attrName>
                                        </p:attrNameLst>
                                      </p:cBhvr>
                                      <p:to>
                                        <p:strVal val="visible"/>
                                      </p:to>
                                    </p:set>
                                    <p:animEffect transition="in" filter="fade">
                                      <p:cBhvr>
                                        <p:cTn id="46" dur="1000"/>
                                        <p:tgtEl>
                                          <p:spTgt spid="43"/>
                                        </p:tgtEl>
                                      </p:cBhvr>
                                    </p:animEffect>
                                    <p:anim calcmode="lin" valueType="num">
                                      <p:cBhvr>
                                        <p:cTn id="47" dur="1000" fill="hold"/>
                                        <p:tgtEl>
                                          <p:spTgt spid="43"/>
                                        </p:tgtEl>
                                        <p:attrNameLst>
                                          <p:attrName>ppt_x</p:attrName>
                                        </p:attrNameLst>
                                      </p:cBhvr>
                                      <p:tavLst>
                                        <p:tav tm="0">
                                          <p:val>
                                            <p:strVal val="#ppt_x"/>
                                          </p:val>
                                        </p:tav>
                                        <p:tav tm="100000">
                                          <p:val>
                                            <p:strVal val="#ppt_x"/>
                                          </p:val>
                                        </p:tav>
                                      </p:tavLst>
                                    </p:anim>
                                    <p:anim calcmode="lin" valueType="num">
                                      <p:cBhvr>
                                        <p:cTn id="48" dur="1000" fill="hold"/>
                                        <p:tgtEl>
                                          <p:spTgt spid="43"/>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22" presetClass="entr" presetSubtype="1" fill="hold" nodeType="afterEffect">
                                  <p:stCondLst>
                                    <p:cond delay="0"/>
                                  </p:stCondLst>
                                  <p:childTnLst>
                                    <p:set>
                                      <p:cBhvr>
                                        <p:cTn id="51" dur="1" fill="hold">
                                          <p:stCondLst>
                                            <p:cond delay="0"/>
                                          </p:stCondLst>
                                        </p:cTn>
                                        <p:tgtEl>
                                          <p:spTgt spid="71"/>
                                        </p:tgtEl>
                                        <p:attrNameLst>
                                          <p:attrName>style.visibility</p:attrName>
                                        </p:attrNameLst>
                                      </p:cBhvr>
                                      <p:to>
                                        <p:strVal val="visible"/>
                                      </p:to>
                                    </p:set>
                                    <p:animEffect transition="in" filter="wipe(up)">
                                      <p:cBhvr>
                                        <p:cTn id="52" dur="1000"/>
                                        <p:tgtEl>
                                          <p:spTgt spid="71"/>
                                        </p:tgtEl>
                                      </p:cBhvr>
                                    </p:animEffect>
                                  </p:childTnLst>
                                </p:cTn>
                              </p:par>
                            </p:childTnLst>
                          </p:cTn>
                        </p:par>
                        <p:par>
                          <p:cTn id="53" fill="hold">
                            <p:stCondLst>
                              <p:cond delay="5500"/>
                            </p:stCondLst>
                            <p:childTnLst>
                              <p:par>
                                <p:cTn id="54" presetID="42" presetClass="entr" presetSubtype="0" fill="hold" nodeType="after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57"/>
                                        </p:tgtEl>
                                        <p:attrNameLst>
                                          <p:attrName>style.visibility</p:attrName>
                                        </p:attrNameLst>
                                      </p:cBhvr>
                                      <p:to>
                                        <p:strVal val="visible"/>
                                      </p:to>
                                    </p:set>
                                    <p:animEffect transition="in" filter="fade">
                                      <p:cBhvr>
                                        <p:cTn id="61" dur="1000"/>
                                        <p:tgtEl>
                                          <p:spTgt spid="57"/>
                                        </p:tgtEl>
                                      </p:cBhvr>
                                    </p:animEffect>
                                    <p:anim calcmode="lin" valueType="num">
                                      <p:cBhvr>
                                        <p:cTn id="62" dur="1000" fill="hold"/>
                                        <p:tgtEl>
                                          <p:spTgt spid="57"/>
                                        </p:tgtEl>
                                        <p:attrNameLst>
                                          <p:attrName>ppt_x</p:attrName>
                                        </p:attrNameLst>
                                      </p:cBhvr>
                                      <p:tavLst>
                                        <p:tav tm="0">
                                          <p:val>
                                            <p:strVal val="#ppt_x"/>
                                          </p:val>
                                        </p:tav>
                                        <p:tav tm="100000">
                                          <p:val>
                                            <p:strVal val="#ppt_x"/>
                                          </p:val>
                                        </p:tav>
                                      </p:tavLst>
                                    </p:anim>
                                    <p:anim calcmode="lin" valueType="num">
                                      <p:cBhvr>
                                        <p:cTn id="63" dur="1000" fill="hold"/>
                                        <p:tgtEl>
                                          <p:spTgt spid="57"/>
                                        </p:tgtEl>
                                        <p:attrNameLst>
                                          <p:attrName>ppt_y</p:attrName>
                                        </p:attrNameLst>
                                      </p:cBhvr>
                                      <p:tavLst>
                                        <p:tav tm="0">
                                          <p:val>
                                            <p:strVal val="#ppt_y+.1"/>
                                          </p:val>
                                        </p:tav>
                                        <p:tav tm="100000">
                                          <p:val>
                                            <p:strVal val="#ppt_y"/>
                                          </p:val>
                                        </p:tav>
                                      </p:tavLst>
                                    </p:anim>
                                  </p:childTnLst>
                                </p:cTn>
                              </p:par>
                            </p:childTnLst>
                          </p:cTn>
                        </p:par>
                        <p:par>
                          <p:cTn id="64" fill="hold">
                            <p:stCondLst>
                              <p:cond delay="6500"/>
                            </p:stCondLst>
                            <p:childTnLst>
                              <p:par>
                                <p:cTn id="65" presetID="22" presetClass="entr" presetSubtype="1" fill="hold" nodeType="afterEffect">
                                  <p:stCondLst>
                                    <p:cond delay="0"/>
                                  </p:stCondLst>
                                  <p:childTnLst>
                                    <p:set>
                                      <p:cBhvr>
                                        <p:cTn id="66" dur="1" fill="hold">
                                          <p:stCondLst>
                                            <p:cond delay="0"/>
                                          </p:stCondLst>
                                        </p:cTn>
                                        <p:tgtEl>
                                          <p:spTgt spid="72"/>
                                        </p:tgtEl>
                                        <p:attrNameLst>
                                          <p:attrName>style.visibility</p:attrName>
                                        </p:attrNameLst>
                                      </p:cBhvr>
                                      <p:to>
                                        <p:strVal val="visible"/>
                                      </p:to>
                                    </p:set>
                                    <p:animEffect transition="in" filter="wipe(up)">
                                      <p:cBhvr>
                                        <p:cTn id="67" dur="1000"/>
                                        <p:tgtEl>
                                          <p:spTgt spid="72"/>
                                        </p:tgtEl>
                                      </p:cBhvr>
                                    </p:animEffect>
                                  </p:childTnLst>
                                </p:cTn>
                              </p:par>
                            </p:childTnLst>
                          </p:cTn>
                        </p:par>
                        <p:par>
                          <p:cTn id="68" fill="hold">
                            <p:stCondLst>
                              <p:cond delay="7500"/>
                            </p:stCondLst>
                            <p:childTnLst>
                              <p:par>
                                <p:cTn id="69" presetID="42"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50"/>
                                        </p:tgtEl>
                                        <p:attrNameLst>
                                          <p:attrName>style.visibility</p:attrName>
                                        </p:attrNameLst>
                                      </p:cBhvr>
                                      <p:to>
                                        <p:strVal val="visible"/>
                                      </p:to>
                                    </p:set>
                                    <p:animEffect transition="in" filter="fade">
                                      <p:cBhvr>
                                        <p:cTn id="76" dur="1000"/>
                                        <p:tgtEl>
                                          <p:spTgt spid="50"/>
                                        </p:tgtEl>
                                      </p:cBhvr>
                                    </p:animEffect>
                                    <p:anim calcmode="lin" valueType="num">
                                      <p:cBhvr>
                                        <p:cTn id="77" dur="1000" fill="hold"/>
                                        <p:tgtEl>
                                          <p:spTgt spid="50"/>
                                        </p:tgtEl>
                                        <p:attrNameLst>
                                          <p:attrName>ppt_x</p:attrName>
                                        </p:attrNameLst>
                                      </p:cBhvr>
                                      <p:tavLst>
                                        <p:tav tm="0">
                                          <p:val>
                                            <p:strVal val="#ppt_x"/>
                                          </p:val>
                                        </p:tav>
                                        <p:tav tm="100000">
                                          <p:val>
                                            <p:strVal val="#ppt_x"/>
                                          </p:val>
                                        </p:tav>
                                      </p:tavLst>
                                    </p:anim>
                                    <p:anim calcmode="lin" valueType="num">
                                      <p:cBhvr>
                                        <p:cTn id="78" dur="1000" fill="hold"/>
                                        <p:tgtEl>
                                          <p:spTgt spid="50"/>
                                        </p:tgtEl>
                                        <p:attrNameLst>
                                          <p:attrName>ppt_y</p:attrName>
                                        </p:attrNameLst>
                                      </p:cBhvr>
                                      <p:tavLst>
                                        <p:tav tm="0">
                                          <p:val>
                                            <p:strVal val="#ppt_y+.1"/>
                                          </p:val>
                                        </p:tav>
                                        <p:tav tm="100000">
                                          <p:val>
                                            <p:strVal val="#ppt_y"/>
                                          </p:val>
                                        </p:tav>
                                      </p:tavLst>
                                    </p:anim>
                                  </p:childTnLst>
                                </p:cTn>
                              </p:par>
                            </p:childTnLst>
                          </p:cTn>
                        </p:par>
                        <p:par>
                          <p:cTn id="79" fill="hold">
                            <p:stCondLst>
                              <p:cond delay="8500"/>
                            </p:stCondLst>
                            <p:childTnLst>
                              <p:par>
                                <p:cTn id="80" presetID="22" presetClass="entr" presetSubtype="1" fill="hold" nodeType="afterEffect">
                                  <p:stCondLst>
                                    <p:cond delay="0"/>
                                  </p:stCondLst>
                                  <p:childTnLst>
                                    <p:set>
                                      <p:cBhvr>
                                        <p:cTn id="81" dur="1" fill="hold">
                                          <p:stCondLst>
                                            <p:cond delay="0"/>
                                          </p:stCondLst>
                                        </p:cTn>
                                        <p:tgtEl>
                                          <p:spTgt spid="73"/>
                                        </p:tgtEl>
                                        <p:attrNameLst>
                                          <p:attrName>style.visibility</p:attrName>
                                        </p:attrNameLst>
                                      </p:cBhvr>
                                      <p:to>
                                        <p:strVal val="visible"/>
                                      </p:to>
                                    </p:set>
                                    <p:animEffect transition="in" filter="wipe(up)">
                                      <p:cBhvr>
                                        <p:cTn id="82" dur="1000"/>
                                        <p:tgtEl>
                                          <p:spTgt spid="73"/>
                                        </p:tgtEl>
                                      </p:cBhvr>
                                    </p:animEffect>
                                  </p:childTnLst>
                                </p:cTn>
                              </p:par>
                            </p:childTnLst>
                          </p:cTn>
                        </p:par>
                        <p:par>
                          <p:cTn id="83" fill="hold">
                            <p:stCondLst>
                              <p:cond delay="9500"/>
                            </p:stCondLst>
                            <p:childTnLst>
                              <p:par>
                                <p:cTn id="84" presetID="42" presetClass="entr" presetSubtype="0" fill="hold" nodeType="afterEffect">
                                  <p:stCondLst>
                                    <p:cond delay="0"/>
                                  </p:stCondLst>
                                  <p:childTnLst>
                                    <p:set>
                                      <p:cBhvr>
                                        <p:cTn id="85" dur="1" fill="hold">
                                          <p:stCondLst>
                                            <p:cond delay="0"/>
                                          </p:stCondLst>
                                        </p:cTn>
                                        <p:tgtEl>
                                          <p:spTgt spid="63"/>
                                        </p:tgtEl>
                                        <p:attrNameLst>
                                          <p:attrName>style.visibility</p:attrName>
                                        </p:attrNameLst>
                                      </p:cBhvr>
                                      <p:to>
                                        <p:strVal val="visible"/>
                                      </p:to>
                                    </p:set>
                                    <p:animEffect transition="in" filter="fade">
                                      <p:cBhvr>
                                        <p:cTn id="86" dur="1000"/>
                                        <p:tgtEl>
                                          <p:spTgt spid="63"/>
                                        </p:tgtEl>
                                      </p:cBhvr>
                                    </p:animEffect>
                                    <p:anim calcmode="lin" valueType="num">
                                      <p:cBhvr>
                                        <p:cTn id="87" dur="1000" fill="hold"/>
                                        <p:tgtEl>
                                          <p:spTgt spid="63"/>
                                        </p:tgtEl>
                                        <p:attrNameLst>
                                          <p:attrName>ppt_x</p:attrName>
                                        </p:attrNameLst>
                                      </p:cBhvr>
                                      <p:tavLst>
                                        <p:tav tm="0">
                                          <p:val>
                                            <p:strVal val="#ppt_x"/>
                                          </p:val>
                                        </p:tav>
                                        <p:tav tm="100000">
                                          <p:val>
                                            <p:strVal val="#ppt_x"/>
                                          </p:val>
                                        </p:tav>
                                      </p:tavLst>
                                    </p:anim>
                                    <p:anim calcmode="lin" valueType="num">
                                      <p:cBhvr>
                                        <p:cTn id="88" dur="1000" fill="hold"/>
                                        <p:tgtEl>
                                          <p:spTgt spid="63"/>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64"/>
                                        </p:tgtEl>
                                        <p:attrNameLst>
                                          <p:attrName>style.visibility</p:attrName>
                                        </p:attrNameLst>
                                      </p:cBhvr>
                                      <p:to>
                                        <p:strVal val="visible"/>
                                      </p:to>
                                    </p:set>
                                    <p:animEffect transition="in" filter="fade">
                                      <p:cBhvr>
                                        <p:cTn id="91" dur="1000"/>
                                        <p:tgtEl>
                                          <p:spTgt spid="64"/>
                                        </p:tgtEl>
                                      </p:cBhvr>
                                    </p:animEffect>
                                    <p:anim calcmode="lin" valueType="num">
                                      <p:cBhvr>
                                        <p:cTn id="92" dur="1000" fill="hold"/>
                                        <p:tgtEl>
                                          <p:spTgt spid="64"/>
                                        </p:tgtEl>
                                        <p:attrNameLst>
                                          <p:attrName>ppt_x</p:attrName>
                                        </p:attrNameLst>
                                      </p:cBhvr>
                                      <p:tavLst>
                                        <p:tav tm="0">
                                          <p:val>
                                            <p:strVal val="#ppt_x"/>
                                          </p:val>
                                        </p:tav>
                                        <p:tav tm="100000">
                                          <p:val>
                                            <p:strVal val="#ppt_x"/>
                                          </p:val>
                                        </p:tav>
                                      </p:tavLst>
                                    </p:anim>
                                    <p:anim calcmode="lin" valueType="num">
                                      <p:cBhvr>
                                        <p:cTn id="93" dur="1000" fill="hold"/>
                                        <p:tgtEl>
                                          <p:spTgt spid="64"/>
                                        </p:tgtEl>
                                        <p:attrNameLst>
                                          <p:attrName>ppt_y</p:attrName>
                                        </p:attrNameLst>
                                      </p:cBhvr>
                                      <p:tavLst>
                                        <p:tav tm="0">
                                          <p:val>
                                            <p:strVal val="#ppt_y+.1"/>
                                          </p:val>
                                        </p:tav>
                                        <p:tav tm="100000">
                                          <p:val>
                                            <p:strVal val="#ppt_y"/>
                                          </p:val>
                                        </p:tav>
                                      </p:tavLst>
                                    </p:anim>
                                  </p:childTnLst>
                                </p:cTn>
                              </p:par>
                            </p:childTnLst>
                          </p:cTn>
                        </p:par>
                        <p:par>
                          <p:cTn id="94" fill="hold">
                            <p:stCondLst>
                              <p:cond delay="10500"/>
                            </p:stCondLst>
                            <p:childTnLst>
                              <p:par>
                                <p:cTn id="95" presetID="22" presetClass="entr" presetSubtype="1"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up)">
                                      <p:cBhvr>
                                        <p:cTn id="97" dur="10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50" grpId="0"/>
      <p:bldP spid="57" grpId="0"/>
      <p:bldP spid="64" grpId="0"/>
      <p:bldP spid="69" grpId="0"/>
      <p:bldP spid="7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1603</TotalTime>
  <Words>1554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2019-09-12T18:47:55Z</dcterms:modified>
</cp:coreProperties>
</file>