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62256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05803C9C-47E4-40D1-A64B-878069603BA7}"/>
              </a:ext>
            </a:extLst>
          </p:cNvPr>
          <p:cNvSpPr>
            <a:spLocks noChangeAspect="1"/>
          </p:cNvSpPr>
          <p:nvPr/>
        </p:nvSpPr>
        <p:spPr>
          <a:xfrm rot="10800000">
            <a:off x="2388177" y="4105891"/>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FB802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66385114-77CB-47D3-B991-59C9A343D074}"/>
              </a:ext>
            </a:extLst>
          </p:cNvPr>
          <p:cNvSpPr>
            <a:spLocks noChangeAspect="1"/>
          </p:cNvSpPr>
          <p:nvPr/>
        </p:nvSpPr>
        <p:spPr>
          <a:xfrm>
            <a:off x="3790073" y="3324787"/>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E76C0F"/>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4ABE7408-3BE3-4D31-9312-473D19271C31}"/>
              </a:ext>
            </a:extLst>
          </p:cNvPr>
          <p:cNvSpPr>
            <a:spLocks noChangeAspect="1"/>
          </p:cNvSpPr>
          <p:nvPr/>
        </p:nvSpPr>
        <p:spPr>
          <a:xfrm rot="10800000">
            <a:off x="5191969" y="4105891"/>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E44A25"/>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C724B7C-84CA-4585-A92B-C6D7CB929737}"/>
              </a:ext>
            </a:extLst>
          </p:cNvPr>
          <p:cNvSpPr>
            <a:spLocks noChangeAspect="1"/>
          </p:cNvSpPr>
          <p:nvPr/>
        </p:nvSpPr>
        <p:spPr>
          <a:xfrm>
            <a:off x="6593865" y="3324787"/>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CF351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3FE94E5-5ECF-4C3B-81B9-4883A64D553F}"/>
              </a:ext>
            </a:extLst>
          </p:cNvPr>
          <p:cNvSpPr>
            <a:spLocks noChangeAspect="1"/>
          </p:cNvSpPr>
          <p:nvPr/>
        </p:nvSpPr>
        <p:spPr>
          <a:xfrm rot="10800000">
            <a:off x="7995761" y="4105891"/>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BF250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40684F17-7C19-43BF-A1F2-2A8252C93628}"/>
              </a:ext>
            </a:extLst>
          </p:cNvPr>
          <p:cNvSpPr>
            <a:spLocks noChangeAspect="1"/>
          </p:cNvSpPr>
          <p:nvPr/>
        </p:nvSpPr>
        <p:spPr>
          <a:xfrm>
            <a:off x="986281" y="3324787"/>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FF9E4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38">
            <a:extLst>
              <a:ext uri="{FF2B5EF4-FFF2-40B4-BE49-F238E27FC236}">
                <a16:creationId xmlns:a16="http://schemas.microsoft.com/office/drawing/2014/main" id="{167723C2-3F1B-4E34-A9D2-1785FECEE668}"/>
              </a:ext>
            </a:extLst>
          </p:cNvPr>
          <p:cNvSpPr>
            <a:spLocks noChangeArrowheads="1"/>
          </p:cNvSpPr>
          <p:nvPr/>
        </p:nvSpPr>
        <p:spPr bwMode="auto">
          <a:xfrm>
            <a:off x="1340801" y="3920189"/>
            <a:ext cx="940571" cy="940571"/>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12700">
            <a:noFill/>
            <a:round/>
            <a:headEnd/>
            <a:tailEnd/>
          </a:ln>
          <a:effectLst>
            <a:outerShdw blurRad="57785" dist="33020" dir="3180000" algn="ctr">
              <a:srgbClr val="000000">
                <a:alpha val="30000"/>
              </a:srgbClr>
            </a:outerShdw>
          </a:effectLst>
        </p:spPr>
        <p:txBody>
          <a:bodyPr vert="horz" wrap="square" lIns="121920" tIns="60960" rIns="121920" bIns="60960" numCol="1" anchor="ctr" anchorCtr="1" compatLnSpc="1">
            <a:prstTxWarp prst="textNoShape">
              <a:avLst/>
            </a:prstTxWarp>
          </a:bodyPr>
          <a:lstStyle/>
          <a:p>
            <a:r>
              <a:rPr lang="en-US" sz="1600" dirty="0">
                <a:solidFill>
                  <a:srgbClr val="454545"/>
                </a:solidFill>
                <a:latin typeface="Bernard MT Condensed" panose="02050806060905020404" pitchFamily="18" charset="0"/>
              </a:rPr>
              <a:t>1923</a:t>
            </a:r>
          </a:p>
        </p:txBody>
      </p:sp>
      <p:sp>
        <p:nvSpPr>
          <p:cNvPr id="18" name="TextBox 17">
            <a:extLst>
              <a:ext uri="{FF2B5EF4-FFF2-40B4-BE49-F238E27FC236}">
                <a16:creationId xmlns:a16="http://schemas.microsoft.com/office/drawing/2014/main" id="{74E8DD66-9369-491F-9E63-C237825BD8DA}"/>
              </a:ext>
            </a:extLst>
          </p:cNvPr>
          <p:cNvSpPr txBox="1"/>
          <p:nvPr/>
        </p:nvSpPr>
        <p:spPr>
          <a:xfrm>
            <a:off x="524741" y="2133600"/>
            <a:ext cx="2591719" cy="1138773"/>
          </a:xfrm>
          <a:prstGeom prst="rect">
            <a:avLst/>
          </a:prstGeom>
          <a:noFill/>
        </p:spPr>
        <p:txBody>
          <a:bodyPr wrap="square" rtlCol="0">
            <a:spAutoFit/>
          </a:bodyPr>
          <a:lstStyle/>
          <a:p>
            <a:pPr algn="ctr"/>
            <a:r>
              <a:rPr lang="en-US" sz="1400" dirty="0">
                <a:solidFill>
                  <a:srgbClr val="FF9E41"/>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19" name="TextBox 18">
            <a:extLst>
              <a:ext uri="{FF2B5EF4-FFF2-40B4-BE49-F238E27FC236}">
                <a16:creationId xmlns:a16="http://schemas.microsoft.com/office/drawing/2014/main" id="{AD17BB1B-744D-492B-AE5E-BA49746600C5}"/>
              </a:ext>
            </a:extLst>
          </p:cNvPr>
          <p:cNvSpPr txBox="1"/>
          <p:nvPr/>
        </p:nvSpPr>
        <p:spPr>
          <a:xfrm>
            <a:off x="1926638" y="5093940"/>
            <a:ext cx="2591719" cy="1138773"/>
          </a:xfrm>
          <a:prstGeom prst="rect">
            <a:avLst/>
          </a:prstGeom>
          <a:noFill/>
        </p:spPr>
        <p:txBody>
          <a:bodyPr wrap="square" rtlCol="0">
            <a:spAutoFit/>
          </a:bodyPr>
          <a:lstStyle/>
          <a:p>
            <a:pPr algn="ctr"/>
            <a:r>
              <a:rPr lang="en-US" sz="1400" dirty="0">
                <a:solidFill>
                  <a:srgbClr val="FB8023"/>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20" name="Oval 38">
            <a:extLst>
              <a:ext uri="{FF2B5EF4-FFF2-40B4-BE49-F238E27FC236}">
                <a16:creationId xmlns:a16="http://schemas.microsoft.com/office/drawing/2014/main" id="{0AEEECB3-FA00-45AA-BF9B-611011AC45F7}"/>
              </a:ext>
            </a:extLst>
          </p:cNvPr>
          <p:cNvSpPr>
            <a:spLocks noChangeArrowheads="1"/>
          </p:cNvSpPr>
          <p:nvPr/>
        </p:nvSpPr>
        <p:spPr bwMode="auto">
          <a:xfrm>
            <a:off x="2752211" y="3427797"/>
            <a:ext cx="940571" cy="940572"/>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12700">
            <a:noFill/>
            <a:round/>
            <a:headEnd/>
            <a:tailEnd/>
          </a:ln>
          <a:effectLst>
            <a:outerShdw blurRad="57785" dist="33020" dir="3180000" algn="ctr">
              <a:srgbClr val="000000">
                <a:alpha val="30000"/>
              </a:srgbClr>
            </a:outerShdw>
          </a:effectLst>
        </p:spPr>
        <p:txBody>
          <a:bodyPr vert="horz" wrap="square" lIns="121920" tIns="60960" rIns="121920" bIns="60960" numCol="1" anchor="ctr" anchorCtr="1" compatLnSpc="1">
            <a:prstTxWarp prst="textNoShape">
              <a:avLst/>
            </a:prstTxWarp>
          </a:bodyPr>
          <a:lstStyle/>
          <a:p>
            <a:r>
              <a:rPr lang="en-US" sz="1600" dirty="0">
                <a:solidFill>
                  <a:srgbClr val="454545"/>
                </a:solidFill>
                <a:latin typeface="Bernard MT Condensed" panose="02050806060905020404" pitchFamily="18" charset="0"/>
              </a:rPr>
              <a:t>1934</a:t>
            </a:r>
          </a:p>
        </p:txBody>
      </p:sp>
      <p:sp>
        <p:nvSpPr>
          <p:cNvPr id="21" name="Oval 38">
            <a:extLst>
              <a:ext uri="{FF2B5EF4-FFF2-40B4-BE49-F238E27FC236}">
                <a16:creationId xmlns:a16="http://schemas.microsoft.com/office/drawing/2014/main" id="{342457BF-DB3F-4EA6-9240-2B31D3CC1D3E}"/>
              </a:ext>
            </a:extLst>
          </p:cNvPr>
          <p:cNvSpPr>
            <a:spLocks noChangeArrowheads="1"/>
          </p:cNvSpPr>
          <p:nvPr/>
        </p:nvSpPr>
        <p:spPr bwMode="auto">
          <a:xfrm>
            <a:off x="4144593" y="3920188"/>
            <a:ext cx="940571" cy="940572"/>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12700">
            <a:noFill/>
            <a:round/>
            <a:headEnd/>
            <a:tailEnd/>
          </a:ln>
          <a:effectLst>
            <a:outerShdw blurRad="57785" dist="33020" dir="3180000" algn="ctr">
              <a:srgbClr val="000000">
                <a:alpha val="30000"/>
              </a:srgbClr>
            </a:outerShdw>
          </a:effectLst>
        </p:spPr>
        <p:txBody>
          <a:bodyPr vert="horz" wrap="square" lIns="121920" tIns="60960" rIns="121920" bIns="60960" numCol="1" anchor="ctr" anchorCtr="1" compatLnSpc="1">
            <a:prstTxWarp prst="textNoShape">
              <a:avLst/>
            </a:prstTxWarp>
          </a:bodyPr>
          <a:lstStyle/>
          <a:p>
            <a:r>
              <a:rPr lang="en-US" sz="1600" dirty="0">
                <a:solidFill>
                  <a:srgbClr val="454545"/>
                </a:solidFill>
                <a:latin typeface="Bernard MT Condensed" panose="02050806060905020404" pitchFamily="18" charset="0"/>
              </a:rPr>
              <a:t>1944</a:t>
            </a:r>
          </a:p>
        </p:txBody>
      </p:sp>
      <p:sp>
        <p:nvSpPr>
          <p:cNvPr id="22" name="TextBox 21">
            <a:extLst>
              <a:ext uri="{FF2B5EF4-FFF2-40B4-BE49-F238E27FC236}">
                <a16:creationId xmlns:a16="http://schemas.microsoft.com/office/drawing/2014/main" id="{2DCBA368-6B54-422A-A6F9-F31E52FD757D}"/>
              </a:ext>
            </a:extLst>
          </p:cNvPr>
          <p:cNvSpPr txBox="1"/>
          <p:nvPr/>
        </p:nvSpPr>
        <p:spPr>
          <a:xfrm>
            <a:off x="3328534" y="2133600"/>
            <a:ext cx="2591719" cy="1138773"/>
          </a:xfrm>
          <a:prstGeom prst="rect">
            <a:avLst/>
          </a:prstGeom>
          <a:noFill/>
        </p:spPr>
        <p:txBody>
          <a:bodyPr wrap="square" rtlCol="0">
            <a:spAutoFit/>
          </a:bodyPr>
          <a:lstStyle/>
          <a:p>
            <a:pPr algn="ctr"/>
            <a:r>
              <a:rPr lang="en-US" sz="1400" dirty="0">
                <a:solidFill>
                  <a:srgbClr val="E76C0F"/>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23" name="Oval 38">
            <a:extLst>
              <a:ext uri="{FF2B5EF4-FFF2-40B4-BE49-F238E27FC236}">
                <a16:creationId xmlns:a16="http://schemas.microsoft.com/office/drawing/2014/main" id="{EAED025A-9192-4702-A6E2-D9B046313C99}"/>
              </a:ext>
            </a:extLst>
          </p:cNvPr>
          <p:cNvSpPr>
            <a:spLocks noChangeArrowheads="1"/>
          </p:cNvSpPr>
          <p:nvPr/>
        </p:nvSpPr>
        <p:spPr bwMode="auto">
          <a:xfrm>
            <a:off x="6962182" y="3920188"/>
            <a:ext cx="940571" cy="940572"/>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12700">
            <a:noFill/>
            <a:round/>
            <a:headEnd/>
            <a:tailEnd/>
          </a:ln>
          <a:effectLst>
            <a:outerShdw blurRad="57785" dist="33020" dir="3180000" algn="ctr">
              <a:srgbClr val="000000">
                <a:alpha val="30000"/>
              </a:srgbClr>
            </a:outerShdw>
          </a:effectLst>
        </p:spPr>
        <p:txBody>
          <a:bodyPr vert="horz" wrap="square" lIns="121920" tIns="60960" rIns="121920" bIns="60960" numCol="1" anchor="ctr" anchorCtr="1" compatLnSpc="1">
            <a:prstTxWarp prst="textNoShape">
              <a:avLst/>
            </a:prstTxWarp>
          </a:bodyPr>
          <a:lstStyle/>
          <a:p>
            <a:r>
              <a:rPr lang="en-US" sz="1600" dirty="0">
                <a:solidFill>
                  <a:srgbClr val="454545"/>
                </a:solidFill>
                <a:latin typeface="Bernard MT Condensed" panose="02050806060905020404" pitchFamily="18" charset="0"/>
              </a:rPr>
              <a:t>1984</a:t>
            </a:r>
          </a:p>
        </p:txBody>
      </p:sp>
      <p:sp>
        <p:nvSpPr>
          <p:cNvPr id="24" name="TextBox 23">
            <a:extLst>
              <a:ext uri="{FF2B5EF4-FFF2-40B4-BE49-F238E27FC236}">
                <a16:creationId xmlns:a16="http://schemas.microsoft.com/office/drawing/2014/main" id="{6C286699-0208-4D61-9D26-5F5E887CD192}"/>
              </a:ext>
            </a:extLst>
          </p:cNvPr>
          <p:cNvSpPr txBox="1"/>
          <p:nvPr/>
        </p:nvSpPr>
        <p:spPr>
          <a:xfrm>
            <a:off x="6146123" y="2133600"/>
            <a:ext cx="2591719" cy="1138773"/>
          </a:xfrm>
          <a:prstGeom prst="rect">
            <a:avLst/>
          </a:prstGeom>
          <a:noFill/>
        </p:spPr>
        <p:txBody>
          <a:bodyPr wrap="square" rtlCol="0">
            <a:spAutoFit/>
          </a:bodyPr>
          <a:lstStyle/>
          <a:p>
            <a:pPr algn="ctr"/>
            <a:r>
              <a:rPr lang="en-US" sz="1400" dirty="0">
                <a:solidFill>
                  <a:srgbClr val="CF3510"/>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25" name="TextBox 24">
            <a:extLst>
              <a:ext uri="{FF2B5EF4-FFF2-40B4-BE49-F238E27FC236}">
                <a16:creationId xmlns:a16="http://schemas.microsoft.com/office/drawing/2014/main" id="{FD2F5BC6-7DF5-4528-B8C3-D49B43E68242}"/>
              </a:ext>
            </a:extLst>
          </p:cNvPr>
          <p:cNvSpPr txBox="1"/>
          <p:nvPr/>
        </p:nvSpPr>
        <p:spPr>
          <a:xfrm>
            <a:off x="4730431" y="5106530"/>
            <a:ext cx="2591719" cy="1138773"/>
          </a:xfrm>
          <a:prstGeom prst="rect">
            <a:avLst/>
          </a:prstGeom>
          <a:noFill/>
        </p:spPr>
        <p:txBody>
          <a:bodyPr wrap="square" rtlCol="0">
            <a:spAutoFit/>
          </a:bodyPr>
          <a:lstStyle/>
          <a:p>
            <a:pPr algn="ctr"/>
            <a:r>
              <a:rPr lang="en-US" sz="1400" dirty="0">
                <a:solidFill>
                  <a:srgbClr val="E44A25"/>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26" name="Oval 38">
            <a:extLst>
              <a:ext uri="{FF2B5EF4-FFF2-40B4-BE49-F238E27FC236}">
                <a16:creationId xmlns:a16="http://schemas.microsoft.com/office/drawing/2014/main" id="{DE4BF5B9-8005-441D-888E-9B3D9A5988CF}"/>
              </a:ext>
            </a:extLst>
          </p:cNvPr>
          <p:cNvSpPr>
            <a:spLocks noChangeArrowheads="1"/>
          </p:cNvSpPr>
          <p:nvPr/>
        </p:nvSpPr>
        <p:spPr bwMode="auto">
          <a:xfrm>
            <a:off x="5556005" y="3440387"/>
            <a:ext cx="940571" cy="940572"/>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12700">
            <a:noFill/>
            <a:round/>
            <a:headEnd/>
            <a:tailEnd/>
          </a:ln>
          <a:effectLst>
            <a:outerShdw blurRad="57785" dist="33020" dir="3180000" algn="ctr">
              <a:srgbClr val="000000">
                <a:alpha val="30000"/>
              </a:srgbClr>
            </a:outerShdw>
          </a:effectLst>
        </p:spPr>
        <p:txBody>
          <a:bodyPr vert="horz" wrap="square" lIns="121920" tIns="60960" rIns="121920" bIns="60960" numCol="1" anchor="ctr" anchorCtr="1" compatLnSpc="1">
            <a:prstTxWarp prst="textNoShape">
              <a:avLst/>
            </a:prstTxWarp>
          </a:bodyPr>
          <a:lstStyle/>
          <a:p>
            <a:r>
              <a:rPr lang="en-US" sz="1600" dirty="0">
                <a:solidFill>
                  <a:srgbClr val="454545"/>
                </a:solidFill>
                <a:latin typeface="Bernard MT Condensed" panose="02050806060905020404" pitchFamily="18" charset="0"/>
              </a:rPr>
              <a:t>1969</a:t>
            </a:r>
          </a:p>
        </p:txBody>
      </p:sp>
      <p:sp>
        <p:nvSpPr>
          <p:cNvPr id="27" name="TextBox 26">
            <a:extLst>
              <a:ext uri="{FF2B5EF4-FFF2-40B4-BE49-F238E27FC236}">
                <a16:creationId xmlns:a16="http://schemas.microsoft.com/office/drawing/2014/main" id="{968FB61D-C943-4101-B6EF-AC3668CE1804}"/>
              </a:ext>
            </a:extLst>
          </p:cNvPr>
          <p:cNvSpPr txBox="1"/>
          <p:nvPr/>
        </p:nvSpPr>
        <p:spPr>
          <a:xfrm>
            <a:off x="7534222" y="5125562"/>
            <a:ext cx="2591719" cy="1138773"/>
          </a:xfrm>
          <a:prstGeom prst="rect">
            <a:avLst/>
          </a:prstGeom>
          <a:noFill/>
        </p:spPr>
        <p:txBody>
          <a:bodyPr wrap="square" rtlCol="0">
            <a:spAutoFit/>
          </a:bodyPr>
          <a:lstStyle/>
          <a:p>
            <a:pPr algn="ctr"/>
            <a:r>
              <a:rPr lang="en-US" sz="1400" dirty="0">
                <a:solidFill>
                  <a:srgbClr val="BF2500"/>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28" name="Oval 38">
            <a:extLst>
              <a:ext uri="{FF2B5EF4-FFF2-40B4-BE49-F238E27FC236}">
                <a16:creationId xmlns:a16="http://schemas.microsoft.com/office/drawing/2014/main" id="{27D9B902-7B5A-44C9-AF89-9D6F02156477}"/>
              </a:ext>
            </a:extLst>
          </p:cNvPr>
          <p:cNvSpPr>
            <a:spLocks noChangeArrowheads="1"/>
          </p:cNvSpPr>
          <p:nvPr/>
        </p:nvSpPr>
        <p:spPr bwMode="auto">
          <a:xfrm>
            <a:off x="8359796" y="3459418"/>
            <a:ext cx="940571" cy="940572"/>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12700">
            <a:noFill/>
            <a:round/>
            <a:headEnd/>
            <a:tailEnd/>
          </a:ln>
          <a:effectLst>
            <a:outerShdw blurRad="57785" dist="33020" dir="3180000" algn="ctr">
              <a:srgbClr val="000000">
                <a:alpha val="30000"/>
              </a:srgbClr>
            </a:outerShdw>
          </a:effectLst>
        </p:spPr>
        <p:txBody>
          <a:bodyPr vert="horz" wrap="square" lIns="121920" tIns="60960" rIns="121920" bIns="60960" numCol="1" anchor="ctr" anchorCtr="1" compatLnSpc="1">
            <a:prstTxWarp prst="textNoShape">
              <a:avLst/>
            </a:prstTxWarp>
          </a:bodyPr>
          <a:lstStyle/>
          <a:p>
            <a:r>
              <a:rPr lang="en-US" sz="1600" dirty="0">
                <a:solidFill>
                  <a:srgbClr val="454545"/>
                </a:solidFill>
                <a:latin typeface="Bernard MT Condensed" panose="02050806060905020404" pitchFamily="18" charset="0"/>
              </a:rPr>
              <a:t>1999</a:t>
            </a:r>
          </a:p>
        </p:txBody>
      </p:sp>
      <p:sp>
        <p:nvSpPr>
          <p:cNvPr id="30" name="Freeform: Shape 29">
            <a:extLst>
              <a:ext uri="{FF2B5EF4-FFF2-40B4-BE49-F238E27FC236}">
                <a16:creationId xmlns:a16="http://schemas.microsoft.com/office/drawing/2014/main" id="{5FE7145D-62E3-433A-887F-55753ED76CFF}"/>
              </a:ext>
            </a:extLst>
          </p:cNvPr>
          <p:cNvSpPr>
            <a:spLocks noChangeAspect="1"/>
          </p:cNvSpPr>
          <p:nvPr/>
        </p:nvSpPr>
        <p:spPr>
          <a:xfrm>
            <a:off x="9397656" y="3319497"/>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A1070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8">
            <a:extLst>
              <a:ext uri="{FF2B5EF4-FFF2-40B4-BE49-F238E27FC236}">
                <a16:creationId xmlns:a16="http://schemas.microsoft.com/office/drawing/2014/main" id="{07DD3BA4-C455-435D-846E-A8318FC5F6DD}"/>
              </a:ext>
            </a:extLst>
          </p:cNvPr>
          <p:cNvSpPr>
            <a:spLocks noChangeArrowheads="1"/>
          </p:cNvSpPr>
          <p:nvPr/>
        </p:nvSpPr>
        <p:spPr bwMode="auto">
          <a:xfrm>
            <a:off x="9752176" y="3914899"/>
            <a:ext cx="940571" cy="940571"/>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12700">
            <a:noFill/>
            <a:round/>
            <a:headEnd/>
            <a:tailEnd/>
          </a:ln>
          <a:effectLst>
            <a:outerShdw blurRad="57785" dist="33020" dir="3180000" algn="ctr">
              <a:srgbClr val="000000">
                <a:alpha val="30000"/>
              </a:srgbClr>
            </a:outerShdw>
          </a:effectLst>
        </p:spPr>
        <p:txBody>
          <a:bodyPr vert="horz" wrap="square" lIns="121920" tIns="60960" rIns="121920" bIns="60960" numCol="1" anchor="ctr" anchorCtr="1" compatLnSpc="1">
            <a:prstTxWarp prst="textNoShape">
              <a:avLst/>
            </a:prstTxWarp>
          </a:bodyPr>
          <a:lstStyle/>
          <a:p>
            <a:r>
              <a:rPr lang="en-US" sz="1600" dirty="0">
                <a:solidFill>
                  <a:srgbClr val="454545"/>
                </a:solidFill>
                <a:latin typeface="Bernard MT Condensed" panose="02050806060905020404" pitchFamily="18" charset="0"/>
              </a:rPr>
              <a:t>2012</a:t>
            </a:r>
          </a:p>
        </p:txBody>
      </p:sp>
      <p:sp>
        <p:nvSpPr>
          <p:cNvPr id="32" name="TextBox 31">
            <a:extLst>
              <a:ext uri="{FF2B5EF4-FFF2-40B4-BE49-F238E27FC236}">
                <a16:creationId xmlns:a16="http://schemas.microsoft.com/office/drawing/2014/main" id="{4913B99C-7400-493F-BCFD-64B68E95D94D}"/>
              </a:ext>
            </a:extLst>
          </p:cNvPr>
          <p:cNvSpPr txBox="1"/>
          <p:nvPr/>
        </p:nvSpPr>
        <p:spPr>
          <a:xfrm>
            <a:off x="8990606" y="2133600"/>
            <a:ext cx="2591719" cy="1138773"/>
          </a:xfrm>
          <a:prstGeom prst="rect">
            <a:avLst/>
          </a:prstGeom>
          <a:noFill/>
        </p:spPr>
        <p:txBody>
          <a:bodyPr wrap="square" rtlCol="0">
            <a:spAutoFit/>
          </a:bodyPr>
          <a:lstStyle/>
          <a:p>
            <a:pPr algn="ctr"/>
            <a:r>
              <a:rPr lang="en-US" sz="1400" dirty="0">
                <a:solidFill>
                  <a:srgbClr val="A10700"/>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33" name="TextBox 32">
            <a:extLst>
              <a:ext uri="{FF2B5EF4-FFF2-40B4-BE49-F238E27FC236}">
                <a16:creationId xmlns:a16="http://schemas.microsoft.com/office/drawing/2014/main" id="{E8165A42-56E7-481B-8475-4FABAFB55EF3}"/>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29" name="Picture 28">
            <a:hlinkClick r:id="rId2"/>
            <a:extLst>
              <a:ext uri="{FF2B5EF4-FFF2-40B4-BE49-F238E27FC236}">
                <a16:creationId xmlns:a16="http://schemas.microsoft.com/office/drawing/2014/main" id="{D29482EB-5BD4-4509-9129-D26CDBC15E2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67856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1000"/>
                                        <p:tgtEl>
                                          <p:spTgt spid="33"/>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p:cTn id="11" dur="1000" fill="hold"/>
                                        <p:tgtEl>
                                          <p:spTgt spid="17"/>
                                        </p:tgtEl>
                                        <p:attrNameLst>
                                          <p:attrName>ppt_w</p:attrName>
                                        </p:attrNameLst>
                                      </p:cBhvr>
                                      <p:tavLst>
                                        <p:tav tm="0">
                                          <p:val>
                                            <p:fltVal val="0"/>
                                          </p:val>
                                        </p:tav>
                                        <p:tav tm="100000">
                                          <p:val>
                                            <p:strVal val="#ppt_w"/>
                                          </p:val>
                                        </p:tav>
                                      </p:tavLst>
                                    </p:anim>
                                    <p:anim calcmode="lin" valueType="num">
                                      <p:cBhvr>
                                        <p:cTn id="12" dur="1000" fill="hold"/>
                                        <p:tgtEl>
                                          <p:spTgt spid="17"/>
                                        </p:tgtEl>
                                        <p:attrNameLst>
                                          <p:attrName>ppt_h</p:attrName>
                                        </p:attrNameLst>
                                      </p:cBhvr>
                                      <p:tavLst>
                                        <p:tav tm="0">
                                          <p:val>
                                            <p:fltVal val="0"/>
                                          </p:val>
                                        </p:tav>
                                        <p:tav tm="100000">
                                          <p:val>
                                            <p:strVal val="#ppt_h"/>
                                          </p:val>
                                        </p:tav>
                                      </p:tavLst>
                                    </p:anim>
                                    <p:anim calcmode="lin" valueType="num">
                                      <p:cBhvr>
                                        <p:cTn id="13" dur="1000" fill="hold"/>
                                        <p:tgtEl>
                                          <p:spTgt spid="17"/>
                                        </p:tgtEl>
                                        <p:attrNameLst>
                                          <p:attrName>style.rotation</p:attrName>
                                        </p:attrNameLst>
                                      </p:cBhvr>
                                      <p:tavLst>
                                        <p:tav tm="0">
                                          <p:val>
                                            <p:fltVal val="90"/>
                                          </p:val>
                                        </p:tav>
                                        <p:tav tm="100000">
                                          <p:val>
                                            <p:fltVal val="0"/>
                                          </p:val>
                                        </p:tav>
                                      </p:tavLst>
                                    </p:anim>
                                    <p:animEffect transition="in" filter="fade">
                                      <p:cBhvr>
                                        <p:cTn id="14" dur="1000"/>
                                        <p:tgtEl>
                                          <p:spTgt spid="17"/>
                                        </p:tgtEl>
                                      </p:cBhvr>
                                    </p:animEffect>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1000"/>
                                        <p:tgtEl>
                                          <p:spTgt spid="11"/>
                                        </p:tgtEl>
                                      </p:cBhvr>
                                    </p:animEffect>
                                    <p:anim calcmode="lin" valueType="num">
                                      <p:cBhvr>
                                        <p:cTn id="19" dur="1000" fill="hold"/>
                                        <p:tgtEl>
                                          <p:spTgt spid="11"/>
                                        </p:tgtEl>
                                        <p:attrNameLst>
                                          <p:attrName>ppt_x</p:attrName>
                                        </p:attrNameLst>
                                      </p:cBhvr>
                                      <p:tavLst>
                                        <p:tav tm="0">
                                          <p:val>
                                            <p:strVal val="#ppt_x"/>
                                          </p:val>
                                        </p:tav>
                                        <p:tav tm="100000">
                                          <p:val>
                                            <p:strVal val="#ppt_x"/>
                                          </p:val>
                                        </p:tav>
                                      </p:tavLst>
                                    </p:anim>
                                    <p:anim calcmode="lin" valueType="num">
                                      <p:cBhvr>
                                        <p:cTn id="20" dur="1000" fill="hold"/>
                                        <p:tgtEl>
                                          <p:spTgt spid="11"/>
                                        </p:tgtEl>
                                        <p:attrNameLst>
                                          <p:attrName>ppt_y</p:attrName>
                                        </p:attrNameLst>
                                      </p:cBhvr>
                                      <p:tavLst>
                                        <p:tav tm="0">
                                          <p:val>
                                            <p:strVal val="#ppt_y+.1"/>
                                          </p:val>
                                        </p:tav>
                                        <p:tav tm="100000">
                                          <p:val>
                                            <p:strVal val="#ppt_y"/>
                                          </p:val>
                                        </p:tav>
                                      </p:tavLst>
                                    </p:anim>
                                  </p:childTnLst>
                                </p:cTn>
                              </p:par>
                              <p:par>
                                <p:cTn id="21" presetID="47"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anim calcmode="lin" valueType="num">
                                      <p:cBhvr>
                                        <p:cTn id="24" dur="1000" fill="hold"/>
                                        <p:tgtEl>
                                          <p:spTgt spid="18"/>
                                        </p:tgtEl>
                                        <p:attrNameLst>
                                          <p:attrName>ppt_x</p:attrName>
                                        </p:attrNameLst>
                                      </p:cBhvr>
                                      <p:tavLst>
                                        <p:tav tm="0">
                                          <p:val>
                                            <p:strVal val="#ppt_x"/>
                                          </p:val>
                                        </p:tav>
                                        <p:tav tm="100000">
                                          <p:val>
                                            <p:strVal val="#ppt_x"/>
                                          </p:val>
                                        </p:tav>
                                      </p:tavLst>
                                    </p:anim>
                                    <p:anim calcmode="lin" valueType="num">
                                      <p:cBhvr>
                                        <p:cTn id="25" dur="1000" fill="hold"/>
                                        <p:tgtEl>
                                          <p:spTgt spid="18"/>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31" presetClass="entr" presetSubtype="0" fill="hold" grpId="0" nodeType="afterEffect">
                                  <p:stCondLst>
                                    <p:cond delay="0"/>
                                  </p:stCondLst>
                                  <p:childTnLst>
                                    <p:set>
                                      <p:cBhvr>
                                        <p:cTn id="28" dur="1" fill="hold">
                                          <p:stCondLst>
                                            <p:cond delay="0"/>
                                          </p:stCondLst>
                                        </p:cTn>
                                        <p:tgtEl>
                                          <p:spTgt spid="20"/>
                                        </p:tgtEl>
                                        <p:attrNameLst>
                                          <p:attrName>style.visibility</p:attrName>
                                        </p:attrNameLst>
                                      </p:cBhvr>
                                      <p:to>
                                        <p:strVal val="visible"/>
                                      </p:to>
                                    </p:set>
                                    <p:anim calcmode="lin" valueType="num">
                                      <p:cBhvr>
                                        <p:cTn id="29" dur="1000" fill="hold"/>
                                        <p:tgtEl>
                                          <p:spTgt spid="20"/>
                                        </p:tgtEl>
                                        <p:attrNameLst>
                                          <p:attrName>ppt_w</p:attrName>
                                        </p:attrNameLst>
                                      </p:cBhvr>
                                      <p:tavLst>
                                        <p:tav tm="0">
                                          <p:val>
                                            <p:fltVal val="0"/>
                                          </p:val>
                                        </p:tav>
                                        <p:tav tm="100000">
                                          <p:val>
                                            <p:strVal val="#ppt_w"/>
                                          </p:val>
                                        </p:tav>
                                      </p:tavLst>
                                    </p:anim>
                                    <p:anim calcmode="lin" valueType="num">
                                      <p:cBhvr>
                                        <p:cTn id="30" dur="1000" fill="hold"/>
                                        <p:tgtEl>
                                          <p:spTgt spid="20"/>
                                        </p:tgtEl>
                                        <p:attrNameLst>
                                          <p:attrName>ppt_h</p:attrName>
                                        </p:attrNameLst>
                                      </p:cBhvr>
                                      <p:tavLst>
                                        <p:tav tm="0">
                                          <p:val>
                                            <p:fltVal val="0"/>
                                          </p:val>
                                        </p:tav>
                                        <p:tav tm="100000">
                                          <p:val>
                                            <p:strVal val="#ppt_h"/>
                                          </p:val>
                                        </p:tav>
                                      </p:tavLst>
                                    </p:anim>
                                    <p:anim calcmode="lin" valueType="num">
                                      <p:cBhvr>
                                        <p:cTn id="31" dur="1000" fill="hold"/>
                                        <p:tgtEl>
                                          <p:spTgt spid="20"/>
                                        </p:tgtEl>
                                        <p:attrNameLst>
                                          <p:attrName>style.rotation</p:attrName>
                                        </p:attrNameLst>
                                      </p:cBhvr>
                                      <p:tavLst>
                                        <p:tav tm="0">
                                          <p:val>
                                            <p:fltVal val="90"/>
                                          </p:val>
                                        </p:tav>
                                        <p:tav tm="100000">
                                          <p:val>
                                            <p:fltVal val="0"/>
                                          </p:val>
                                        </p:tav>
                                      </p:tavLst>
                                    </p:anim>
                                    <p:animEffect transition="in" filter="fade">
                                      <p:cBhvr>
                                        <p:cTn id="32" dur="1000"/>
                                        <p:tgtEl>
                                          <p:spTgt spid="20"/>
                                        </p:tgtEl>
                                      </p:cBhvr>
                                    </p:animEffect>
                                  </p:childTnLst>
                                </p:cTn>
                              </p:par>
                            </p:childTnLst>
                          </p:cTn>
                        </p:par>
                        <p:par>
                          <p:cTn id="33" fill="hold">
                            <p:stCondLst>
                              <p:cond delay="4000"/>
                            </p:stCondLst>
                            <p:childTnLst>
                              <p:par>
                                <p:cTn id="34" presetID="47" presetClass="entr" presetSubtype="0"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1000"/>
                                        <p:tgtEl>
                                          <p:spTgt spid="12"/>
                                        </p:tgtEl>
                                      </p:cBhvr>
                                    </p:animEffect>
                                    <p:anim calcmode="lin" valueType="num">
                                      <p:cBhvr>
                                        <p:cTn id="37" dur="1000" fill="hold"/>
                                        <p:tgtEl>
                                          <p:spTgt spid="12"/>
                                        </p:tgtEl>
                                        <p:attrNameLst>
                                          <p:attrName>ppt_x</p:attrName>
                                        </p:attrNameLst>
                                      </p:cBhvr>
                                      <p:tavLst>
                                        <p:tav tm="0">
                                          <p:val>
                                            <p:strVal val="#ppt_x"/>
                                          </p:val>
                                        </p:tav>
                                        <p:tav tm="100000">
                                          <p:val>
                                            <p:strVal val="#ppt_x"/>
                                          </p:val>
                                        </p:tav>
                                      </p:tavLst>
                                    </p:anim>
                                    <p:anim calcmode="lin" valueType="num">
                                      <p:cBhvr>
                                        <p:cTn id="38" dur="1000" fill="hold"/>
                                        <p:tgtEl>
                                          <p:spTgt spid="12"/>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fade">
                                      <p:cBhvr>
                                        <p:cTn id="41" dur="1000"/>
                                        <p:tgtEl>
                                          <p:spTgt spid="19"/>
                                        </p:tgtEl>
                                      </p:cBhvr>
                                    </p:animEffect>
                                    <p:anim calcmode="lin" valueType="num">
                                      <p:cBhvr>
                                        <p:cTn id="42" dur="1000" fill="hold"/>
                                        <p:tgtEl>
                                          <p:spTgt spid="19"/>
                                        </p:tgtEl>
                                        <p:attrNameLst>
                                          <p:attrName>ppt_x</p:attrName>
                                        </p:attrNameLst>
                                      </p:cBhvr>
                                      <p:tavLst>
                                        <p:tav tm="0">
                                          <p:val>
                                            <p:strVal val="#ppt_x"/>
                                          </p:val>
                                        </p:tav>
                                        <p:tav tm="100000">
                                          <p:val>
                                            <p:strVal val="#ppt_x"/>
                                          </p:val>
                                        </p:tav>
                                      </p:tavLst>
                                    </p:anim>
                                    <p:anim calcmode="lin" valueType="num">
                                      <p:cBhvr>
                                        <p:cTn id="43" dur="1000" fill="hold"/>
                                        <p:tgtEl>
                                          <p:spTgt spid="19"/>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31" presetClass="entr" presetSubtype="0"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1000" fill="hold"/>
                                        <p:tgtEl>
                                          <p:spTgt spid="21"/>
                                        </p:tgtEl>
                                        <p:attrNameLst>
                                          <p:attrName>ppt_w</p:attrName>
                                        </p:attrNameLst>
                                      </p:cBhvr>
                                      <p:tavLst>
                                        <p:tav tm="0">
                                          <p:val>
                                            <p:fltVal val="0"/>
                                          </p:val>
                                        </p:tav>
                                        <p:tav tm="100000">
                                          <p:val>
                                            <p:strVal val="#ppt_w"/>
                                          </p:val>
                                        </p:tav>
                                      </p:tavLst>
                                    </p:anim>
                                    <p:anim calcmode="lin" valueType="num">
                                      <p:cBhvr>
                                        <p:cTn id="48" dur="1000" fill="hold"/>
                                        <p:tgtEl>
                                          <p:spTgt spid="21"/>
                                        </p:tgtEl>
                                        <p:attrNameLst>
                                          <p:attrName>ppt_h</p:attrName>
                                        </p:attrNameLst>
                                      </p:cBhvr>
                                      <p:tavLst>
                                        <p:tav tm="0">
                                          <p:val>
                                            <p:fltVal val="0"/>
                                          </p:val>
                                        </p:tav>
                                        <p:tav tm="100000">
                                          <p:val>
                                            <p:strVal val="#ppt_h"/>
                                          </p:val>
                                        </p:tav>
                                      </p:tavLst>
                                    </p:anim>
                                    <p:anim calcmode="lin" valueType="num">
                                      <p:cBhvr>
                                        <p:cTn id="49" dur="1000" fill="hold"/>
                                        <p:tgtEl>
                                          <p:spTgt spid="21"/>
                                        </p:tgtEl>
                                        <p:attrNameLst>
                                          <p:attrName>style.rotation</p:attrName>
                                        </p:attrNameLst>
                                      </p:cBhvr>
                                      <p:tavLst>
                                        <p:tav tm="0">
                                          <p:val>
                                            <p:fltVal val="90"/>
                                          </p:val>
                                        </p:tav>
                                        <p:tav tm="100000">
                                          <p:val>
                                            <p:fltVal val="0"/>
                                          </p:val>
                                        </p:tav>
                                      </p:tavLst>
                                    </p:anim>
                                    <p:animEffect transition="in" filter="fade">
                                      <p:cBhvr>
                                        <p:cTn id="50" dur="1000"/>
                                        <p:tgtEl>
                                          <p:spTgt spid="21"/>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fade">
                                      <p:cBhvr>
                                        <p:cTn id="54" dur="1000"/>
                                        <p:tgtEl>
                                          <p:spTgt spid="13"/>
                                        </p:tgtEl>
                                      </p:cBhvr>
                                    </p:animEffect>
                                    <p:anim calcmode="lin" valueType="num">
                                      <p:cBhvr>
                                        <p:cTn id="55" dur="1000" fill="hold"/>
                                        <p:tgtEl>
                                          <p:spTgt spid="13"/>
                                        </p:tgtEl>
                                        <p:attrNameLst>
                                          <p:attrName>ppt_x</p:attrName>
                                        </p:attrNameLst>
                                      </p:cBhvr>
                                      <p:tavLst>
                                        <p:tav tm="0">
                                          <p:val>
                                            <p:strVal val="#ppt_x"/>
                                          </p:val>
                                        </p:tav>
                                        <p:tav tm="100000">
                                          <p:val>
                                            <p:strVal val="#ppt_x"/>
                                          </p:val>
                                        </p:tav>
                                      </p:tavLst>
                                    </p:anim>
                                    <p:anim calcmode="lin" valueType="num">
                                      <p:cBhvr>
                                        <p:cTn id="56" dur="1000" fill="hold"/>
                                        <p:tgtEl>
                                          <p:spTgt spid="13"/>
                                        </p:tgtEl>
                                        <p:attrNameLst>
                                          <p:attrName>ppt_y</p:attrName>
                                        </p:attrNameLst>
                                      </p:cBhvr>
                                      <p:tavLst>
                                        <p:tav tm="0">
                                          <p:val>
                                            <p:strVal val="#ppt_y+.1"/>
                                          </p:val>
                                        </p:tav>
                                        <p:tav tm="100000">
                                          <p:val>
                                            <p:strVal val="#ppt_y"/>
                                          </p:val>
                                        </p:tav>
                                      </p:tavLst>
                                    </p:anim>
                                  </p:childTnLst>
                                </p:cTn>
                              </p:par>
                              <p:par>
                                <p:cTn id="57" presetID="47" presetClass="entr" presetSubtype="0" fill="hold" grpId="0" nodeType="with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fade">
                                      <p:cBhvr>
                                        <p:cTn id="59" dur="1000"/>
                                        <p:tgtEl>
                                          <p:spTgt spid="22"/>
                                        </p:tgtEl>
                                      </p:cBhvr>
                                    </p:animEffect>
                                    <p:anim calcmode="lin" valueType="num">
                                      <p:cBhvr>
                                        <p:cTn id="60" dur="1000" fill="hold"/>
                                        <p:tgtEl>
                                          <p:spTgt spid="22"/>
                                        </p:tgtEl>
                                        <p:attrNameLst>
                                          <p:attrName>ppt_x</p:attrName>
                                        </p:attrNameLst>
                                      </p:cBhvr>
                                      <p:tavLst>
                                        <p:tav tm="0">
                                          <p:val>
                                            <p:strVal val="#ppt_x"/>
                                          </p:val>
                                        </p:tav>
                                        <p:tav tm="100000">
                                          <p:val>
                                            <p:strVal val="#ppt_x"/>
                                          </p:val>
                                        </p:tav>
                                      </p:tavLst>
                                    </p:anim>
                                    <p:anim calcmode="lin" valueType="num">
                                      <p:cBhvr>
                                        <p:cTn id="61" dur="1000" fill="hold"/>
                                        <p:tgtEl>
                                          <p:spTgt spid="22"/>
                                        </p:tgtEl>
                                        <p:attrNameLst>
                                          <p:attrName>ppt_y</p:attrName>
                                        </p:attrNameLst>
                                      </p:cBhvr>
                                      <p:tavLst>
                                        <p:tav tm="0">
                                          <p:val>
                                            <p:strVal val="#ppt_y-.1"/>
                                          </p:val>
                                        </p:tav>
                                        <p:tav tm="100000">
                                          <p:val>
                                            <p:strVal val="#ppt_y"/>
                                          </p:val>
                                        </p:tav>
                                      </p:tavLst>
                                    </p:anim>
                                  </p:childTnLst>
                                </p:cTn>
                              </p:par>
                            </p:childTnLst>
                          </p:cTn>
                        </p:par>
                        <p:par>
                          <p:cTn id="62" fill="hold">
                            <p:stCondLst>
                              <p:cond delay="7000"/>
                            </p:stCondLst>
                            <p:childTnLst>
                              <p:par>
                                <p:cTn id="63" presetID="31" presetClass="entr" presetSubtype="0" fill="hold" grpId="0" nodeType="afterEffect">
                                  <p:stCondLst>
                                    <p:cond delay="0"/>
                                  </p:stCondLst>
                                  <p:childTnLst>
                                    <p:set>
                                      <p:cBhvr>
                                        <p:cTn id="64" dur="1" fill="hold">
                                          <p:stCondLst>
                                            <p:cond delay="0"/>
                                          </p:stCondLst>
                                        </p:cTn>
                                        <p:tgtEl>
                                          <p:spTgt spid="26"/>
                                        </p:tgtEl>
                                        <p:attrNameLst>
                                          <p:attrName>style.visibility</p:attrName>
                                        </p:attrNameLst>
                                      </p:cBhvr>
                                      <p:to>
                                        <p:strVal val="visible"/>
                                      </p:to>
                                    </p:set>
                                    <p:anim calcmode="lin" valueType="num">
                                      <p:cBhvr>
                                        <p:cTn id="65" dur="1000" fill="hold"/>
                                        <p:tgtEl>
                                          <p:spTgt spid="26"/>
                                        </p:tgtEl>
                                        <p:attrNameLst>
                                          <p:attrName>ppt_w</p:attrName>
                                        </p:attrNameLst>
                                      </p:cBhvr>
                                      <p:tavLst>
                                        <p:tav tm="0">
                                          <p:val>
                                            <p:fltVal val="0"/>
                                          </p:val>
                                        </p:tav>
                                        <p:tav tm="100000">
                                          <p:val>
                                            <p:strVal val="#ppt_w"/>
                                          </p:val>
                                        </p:tav>
                                      </p:tavLst>
                                    </p:anim>
                                    <p:anim calcmode="lin" valueType="num">
                                      <p:cBhvr>
                                        <p:cTn id="66" dur="1000" fill="hold"/>
                                        <p:tgtEl>
                                          <p:spTgt spid="26"/>
                                        </p:tgtEl>
                                        <p:attrNameLst>
                                          <p:attrName>ppt_h</p:attrName>
                                        </p:attrNameLst>
                                      </p:cBhvr>
                                      <p:tavLst>
                                        <p:tav tm="0">
                                          <p:val>
                                            <p:fltVal val="0"/>
                                          </p:val>
                                        </p:tav>
                                        <p:tav tm="100000">
                                          <p:val>
                                            <p:strVal val="#ppt_h"/>
                                          </p:val>
                                        </p:tav>
                                      </p:tavLst>
                                    </p:anim>
                                    <p:anim calcmode="lin" valueType="num">
                                      <p:cBhvr>
                                        <p:cTn id="67" dur="1000" fill="hold"/>
                                        <p:tgtEl>
                                          <p:spTgt spid="26"/>
                                        </p:tgtEl>
                                        <p:attrNameLst>
                                          <p:attrName>style.rotation</p:attrName>
                                        </p:attrNameLst>
                                      </p:cBhvr>
                                      <p:tavLst>
                                        <p:tav tm="0">
                                          <p:val>
                                            <p:fltVal val="90"/>
                                          </p:val>
                                        </p:tav>
                                        <p:tav tm="100000">
                                          <p:val>
                                            <p:fltVal val="0"/>
                                          </p:val>
                                        </p:tav>
                                      </p:tavLst>
                                    </p:anim>
                                    <p:animEffect transition="in" filter="fade">
                                      <p:cBhvr>
                                        <p:cTn id="68" dur="1000"/>
                                        <p:tgtEl>
                                          <p:spTgt spid="26"/>
                                        </p:tgtEl>
                                      </p:cBhvr>
                                    </p:animEffect>
                                  </p:childTnLst>
                                </p:cTn>
                              </p:par>
                            </p:childTnLst>
                          </p:cTn>
                        </p:par>
                        <p:par>
                          <p:cTn id="69" fill="hold">
                            <p:stCondLst>
                              <p:cond delay="8000"/>
                            </p:stCondLst>
                            <p:childTnLst>
                              <p:par>
                                <p:cTn id="70" presetID="47" presetClass="entr" presetSubtype="0" fill="hold" grpId="0" nodeType="afterEffect">
                                  <p:stCondLst>
                                    <p:cond delay="0"/>
                                  </p:stCondLst>
                                  <p:childTnLst>
                                    <p:set>
                                      <p:cBhvr>
                                        <p:cTn id="71" dur="1" fill="hold">
                                          <p:stCondLst>
                                            <p:cond delay="0"/>
                                          </p:stCondLst>
                                        </p:cTn>
                                        <p:tgtEl>
                                          <p:spTgt spid="14"/>
                                        </p:tgtEl>
                                        <p:attrNameLst>
                                          <p:attrName>style.visibility</p:attrName>
                                        </p:attrNameLst>
                                      </p:cBhvr>
                                      <p:to>
                                        <p:strVal val="visible"/>
                                      </p:to>
                                    </p:set>
                                    <p:animEffect transition="in" filter="fade">
                                      <p:cBhvr>
                                        <p:cTn id="72" dur="1000"/>
                                        <p:tgtEl>
                                          <p:spTgt spid="14"/>
                                        </p:tgtEl>
                                      </p:cBhvr>
                                    </p:animEffect>
                                    <p:anim calcmode="lin" valueType="num">
                                      <p:cBhvr>
                                        <p:cTn id="73" dur="1000" fill="hold"/>
                                        <p:tgtEl>
                                          <p:spTgt spid="14"/>
                                        </p:tgtEl>
                                        <p:attrNameLst>
                                          <p:attrName>ppt_x</p:attrName>
                                        </p:attrNameLst>
                                      </p:cBhvr>
                                      <p:tavLst>
                                        <p:tav tm="0">
                                          <p:val>
                                            <p:strVal val="#ppt_x"/>
                                          </p:val>
                                        </p:tav>
                                        <p:tav tm="100000">
                                          <p:val>
                                            <p:strVal val="#ppt_x"/>
                                          </p:val>
                                        </p:tav>
                                      </p:tavLst>
                                    </p:anim>
                                    <p:anim calcmode="lin" valueType="num">
                                      <p:cBhvr>
                                        <p:cTn id="74" dur="1000" fill="hold"/>
                                        <p:tgtEl>
                                          <p:spTgt spid="14"/>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fade">
                                      <p:cBhvr>
                                        <p:cTn id="77" dur="1000"/>
                                        <p:tgtEl>
                                          <p:spTgt spid="25"/>
                                        </p:tgtEl>
                                      </p:cBhvr>
                                    </p:animEffect>
                                    <p:anim calcmode="lin" valueType="num">
                                      <p:cBhvr>
                                        <p:cTn id="78" dur="1000" fill="hold"/>
                                        <p:tgtEl>
                                          <p:spTgt spid="25"/>
                                        </p:tgtEl>
                                        <p:attrNameLst>
                                          <p:attrName>ppt_x</p:attrName>
                                        </p:attrNameLst>
                                      </p:cBhvr>
                                      <p:tavLst>
                                        <p:tav tm="0">
                                          <p:val>
                                            <p:strVal val="#ppt_x"/>
                                          </p:val>
                                        </p:tav>
                                        <p:tav tm="100000">
                                          <p:val>
                                            <p:strVal val="#ppt_x"/>
                                          </p:val>
                                        </p:tav>
                                      </p:tavLst>
                                    </p:anim>
                                    <p:anim calcmode="lin" valueType="num">
                                      <p:cBhvr>
                                        <p:cTn id="79" dur="1000" fill="hold"/>
                                        <p:tgtEl>
                                          <p:spTgt spid="25"/>
                                        </p:tgtEl>
                                        <p:attrNameLst>
                                          <p:attrName>ppt_y</p:attrName>
                                        </p:attrNameLst>
                                      </p:cBhvr>
                                      <p:tavLst>
                                        <p:tav tm="0">
                                          <p:val>
                                            <p:strVal val="#ppt_y+.1"/>
                                          </p:val>
                                        </p:tav>
                                        <p:tav tm="100000">
                                          <p:val>
                                            <p:strVal val="#ppt_y"/>
                                          </p:val>
                                        </p:tav>
                                      </p:tavLst>
                                    </p:anim>
                                  </p:childTnLst>
                                </p:cTn>
                              </p:par>
                            </p:childTnLst>
                          </p:cTn>
                        </p:par>
                        <p:par>
                          <p:cTn id="80" fill="hold">
                            <p:stCondLst>
                              <p:cond delay="9000"/>
                            </p:stCondLst>
                            <p:childTnLst>
                              <p:par>
                                <p:cTn id="81" presetID="31" presetClass="entr" presetSubtype="0" fill="hold" grpId="0" nodeType="afterEffect">
                                  <p:stCondLst>
                                    <p:cond delay="0"/>
                                  </p:stCondLst>
                                  <p:childTnLst>
                                    <p:set>
                                      <p:cBhvr>
                                        <p:cTn id="82" dur="1" fill="hold">
                                          <p:stCondLst>
                                            <p:cond delay="0"/>
                                          </p:stCondLst>
                                        </p:cTn>
                                        <p:tgtEl>
                                          <p:spTgt spid="23"/>
                                        </p:tgtEl>
                                        <p:attrNameLst>
                                          <p:attrName>style.visibility</p:attrName>
                                        </p:attrNameLst>
                                      </p:cBhvr>
                                      <p:to>
                                        <p:strVal val="visible"/>
                                      </p:to>
                                    </p:set>
                                    <p:anim calcmode="lin" valueType="num">
                                      <p:cBhvr>
                                        <p:cTn id="83" dur="1000" fill="hold"/>
                                        <p:tgtEl>
                                          <p:spTgt spid="23"/>
                                        </p:tgtEl>
                                        <p:attrNameLst>
                                          <p:attrName>ppt_w</p:attrName>
                                        </p:attrNameLst>
                                      </p:cBhvr>
                                      <p:tavLst>
                                        <p:tav tm="0">
                                          <p:val>
                                            <p:fltVal val="0"/>
                                          </p:val>
                                        </p:tav>
                                        <p:tav tm="100000">
                                          <p:val>
                                            <p:strVal val="#ppt_w"/>
                                          </p:val>
                                        </p:tav>
                                      </p:tavLst>
                                    </p:anim>
                                    <p:anim calcmode="lin" valueType="num">
                                      <p:cBhvr>
                                        <p:cTn id="84" dur="1000" fill="hold"/>
                                        <p:tgtEl>
                                          <p:spTgt spid="23"/>
                                        </p:tgtEl>
                                        <p:attrNameLst>
                                          <p:attrName>ppt_h</p:attrName>
                                        </p:attrNameLst>
                                      </p:cBhvr>
                                      <p:tavLst>
                                        <p:tav tm="0">
                                          <p:val>
                                            <p:fltVal val="0"/>
                                          </p:val>
                                        </p:tav>
                                        <p:tav tm="100000">
                                          <p:val>
                                            <p:strVal val="#ppt_h"/>
                                          </p:val>
                                        </p:tav>
                                      </p:tavLst>
                                    </p:anim>
                                    <p:anim calcmode="lin" valueType="num">
                                      <p:cBhvr>
                                        <p:cTn id="85" dur="1000" fill="hold"/>
                                        <p:tgtEl>
                                          <p:spTgt spid="23"/>
                                        </p:tgtEl>
                                        <p:attrNameLst>
                                          <p:attrName>style.rotation</p:attrName>
                                        </p:attrNameLst>
                                      </p:cBhvr>
                                      <p:tavLst>
                                        <p:tav tm="0">
                                          <p:val>
                                            <p:fltVal val="90"/>
                                          </p:val>
                                        </p:tav>
                                        <p:tav tm="100000">
                                          <p:val>
                                            <p:fltVal val="0"/>
                                          </p:val>
                                        </p:tav>
                                      </p:tavLst>
                                    </p:anim>
                                    <p:animEffect transition="in" filter="fade">
                                      <p:cBhvr>
                                        <p:cTn id="86" dur="1000"/>
                                        <p:tgtEl>
                                          <p:spTgt spid="23"/>
                                        </p:tgtEl>
                                      </p:cBhvr>
                                    </p:animEffect>
                                  </p:childTnLst>
                                </p:cTn>
                              </p:par>
                            </p:childTnLst>
                          </p:cTn>
                        </p:par>
                        <p:par>
                          <p:cTn id="87" fill="hold">
                            <p:stCondLst>
                              <p:cond delay="10000"/>
                            </p:stCondLst>
                            <p:childTnLst>
                              <p:par>
                                <p:cTn id="88" presetID="42" presetClass="entr" presetSubtype="0" fill="hold" grpId="0" nodeType="afterEffect">
                                  <p:stCondLst>
                                    <p:cond delay="0"/>
                                  </p:stCondLst>
                                  <p:childTnLst>
                                    <p:set>
                                      <p:cBhvr>
                                        <p:cTn id="89" dur="1" fill="hold">
                                          <p:stCondLst>
                                            <p:cond delay="0"/>
                                          </p:stCondLst>
                                        </p:cTn>
                                        <p:tgtEl>
                                          <p:spTgt spid="15"/>
                                        </p:tgtEl>
                                        <p:attrNameLst>
                                          <p:attrName>style.visibility</p:attrName>
                                        </p:attrNameLst>
                                      </p:cBhvr>
                                      <p:to>
                                        <p:strVal val="visible"/>
                                      </p:to>
                                    </p:set>
                                    <p:animEffect transition="in" filter="fade">
                                      <p:cBhvr>
                                        <p:cTn id="90" dur="1000"/>
                                        <p:tgtEl>
                                          <p:spTgt spid="15"/>
                                        </p:tgtEl>
                                      </p:cBhvr>
                                    </p:animEffect>
                                    <p:anim calcmode="lin" valueType="num">
                                      <p:cBhvr>
                                        <p:cTn id="91" dur="1000" fill="hold"/>
                                        <p:tgtEl>
                                          <p:spTgt spid="15"/>
                                        </p:tgtEl>
                                        <p:attrNameLst>
                                          <p:attrName>ppt_x</p:attrName>
                                        </p:attrNameLst>
                                      </p:cBhvr>
                                      <p:tavLst>
                                        <p:tav tm="0">
                                          <p:val>
                                            <p:strVal val="#ppt_x"/>
                                          </p:val>
                                        </p:tav>
                                        <p:tav tm="100000">
                                          <p:val>
                                            <p:strVal val="#ppt_x"/>
                                          </p:val>
                                        </p:tav>
                                      </p:tavLst>
                                    </p:anim>
                                    <p:anim calcmode="lin" valueType="num">
                                      <p:cBhvr>
                                        <p:cTn id="92" dur="1000" fill="hold"/>
                                        <p:tgtEl>
                                          <p:spTgt spid="15"/>
                                        </p:tgtEl>
                                        <p:attrNameLst>
                                          <p:attrName>ppt_y</p:attrName>
                                        </p:attrNameLst>
                                      </p:cBhvr>
                                      <p:tavLst>
                                        <p:tav tm="0">
                                          <p:val>
                                            <p:strVal val="#ppt_y+.1"/>
                                          </p:val>
                                        </p:tav>
                                        <p:tav tm="100000">
                                          <p:val>
                                            <p:strVal val="#ppt_y"/>
                                          </p:val>
                                        </p:tav>
                                      </p:tavLst>
                                    </p:anim>
                                  </p:childTnLst>
                                </p:cTn>
                              </p:par>
                              <p:par>
                                <p:cTn id="93" presetID="47" presetClass="entr" presetSubtype="0" fill="hold" grpId="0" nodeType="withEffect">
                                  <p:stCondLst>
                                    <p:cond delay="0"/>
                                  </p:stCondLst>
                                  <p:childTnLst>
                                    <p:set>
                                      <p:cBhvr>
                                        <p:cTn id="94" dur="1" fill="hold">
                                          <p:stCondLst>
                                            <p:cond delay="0"/>
                                          </p:stCondLst>
                                        </p:cTn>
                                        <p:tgtEl>
                                          <p:spTgt spid="24"/>
                                        </p:tgtEl>
                                        <p:attrNameLst>
                                          <p:attrName>style.visibility</p:attrName>
                                        </p:attrNameLst>
                                      </p:cBhvr>
                                      <p:to>
                                        <p:strVal val="visible"/>
                                      </p:to>
                                    </p:set>
                                    <p:animEffect transition="in" filter="fade">
                                      <p:cBhvr>
                                        <p:cTn id="95" dur="1000"/>
                                        <p:tgtEl>
                                          <p:spTgt spid="24"/>
                                        </p:tgtEl>
                                      </p:cBhvr>
                                    </p:animEffect>
                                    <p:anim calcmode="lin" valueType="num">
                                      <p:cBhvr>
                                        <p:cTn id="96" dur="1000" fill="hold"/>
                                        <p:tgtEl>
                                          <p:spTgt spid="24"/>
                                        </p:tgtEl>
                                        <p:attrNameLst>
                                          <p:attrName>ppt_x</p:attrName>
                                        </p:attrNameLst>
                                      </p:cBhvr>
                                      <p:tavLst>
                                        <p:tav tm="0">
                                          <p:val>
                                            <p:strVal val="#ppt_x"/>
                                          </p:val>
                                        </p:tav>
                                        <p:tav tm="100000">
                                          <p:val>
                                            <p:strVal val="#ppt_x"/>
                                          </p:val>
                                        </p:tav>
                                      </p:tavLst>
                                    </p:anim>
                                    <p:anim calcmode="lin" valueType="num">
                                      <p:cBhvr>
                                        <p:cTn id="97" dur="1000" fill="hold"/>
                                        <p:tgtEl>
                                          <p:spTgt spid="24"/>
                                        </p:tgtEl>
                                        <p:attrNameLst>
                                          <p:attrName>ppt_y</p:attrName>
                                        </p:attrNameLst>
                                      </p:cBhvr>
                                      <p:tavLst>
                                        <p:tav tm="0">
                                          <p:val>
                                            <p:strVal val="#ppt_y-.1"/>
                                          </p:val>
                                        </p:tav>
                                        <p:tav tm="100000">
                                          <p:val>
                                            <p:strVal val="#ppt_y"/>
                                          </p:val>
                                        </p:tav>
                                      </p:tavLst>
                                    </p:anim>
                                  </p:childTnLst>
                                </p:cTn>
                              </p:par>
                            </p:childTnLst>
                          </p:cTn>
                        </p:par>
                        <p:par>
                          <p:cTn id="98" fill="hold">
                            <p:stCondLst>
                              <p:cond delay="11000"/>
                            </p:stCondLst>
                            <p:childTnLst>
                              <p:par>
                                <p:cTn id="99" presetID="31" presetClass="entr" presetSubtype="0" fill="hold" grpId="0" nodeType="afterEffect">
                                  <p:stCondLst>
                                    <p:cond delay="0"/>
                                  </p:stCondLst>
                                  <p:childTnLst>
                                    <p:set>
                                      <p:cBhvr>
                                        <p:cTn id="100" dur="1" fill="hold">
                                          <p:stCondLst>
                                            <p:cond delay="0"/>
                                          </p:stCondLst>
                                        </p:cTn>
                                        <p:tgtEl>
                                          <p:spTgt spid="28"/>
                                        </p:tgtEl>
                                        <p:attrNameLst>
                                          <p:attrName>style.visibility</p:attrName>
                                        </p:attrNameLst>
                                      </p:cBhvr>
                                      <p:to>
                                        <p:strVal val="visible"/>
                                      </p:to>
                                    </p:set>
                                    <p:anim calcmode="lin" valueType="num">
                                      <p:cBhvr>
                                        <p:cTn id="101" dur="1000" fill="hold"/>
                                        <p:tgtEl>
                                          <p:spTgt spid="28"/>
                                        </p:tgtEl>
                                        <p:attrNameLst>
                                          <p:attrName>ppt_w</p:attrName>
                                        </p:attrNameLst>
                                      </p:cBhvr>
                                      <p:tavLst>
                                        <p:tav tm="0">
                                          <p:val>
                                            <p:fltVal val="0"/>
                                          </p:val>
                                        </p:tav>
                                        <p:tav tm="100000">
                                          <p:val>
                                            <p:strVal val="#ppt_w"/>
                                          </p:val>
                                        </p:tav>
                                      </p:tavLst>
                                    </p:anim>
                                    <p:anim calcmode="lin" valueType="num">
                                      <p:cBhvr>
                                        <p:cTn id="102" dur="1000" fill="hold"/>
                                        <p:tgtEl>
                                          <p:spTgt spid="28"/>
                                        </p:tgtEl>
                                        <p:attrNameLst>
                                          <p:attrName>ppt_h</p:attrName>
                                        </p:attrNameLst>
                                      </p:cBhvr>
                                      <p:tavLst>
                                        <p:tav tm="0">
                                          <p:val>
                                            <p:fltVal val="0"/>
                                          </p:val>
                                        </p:tav>
                                        <p:tav tm="100000">
                                          <p:val>
                                            <p:strVal val="#ppt_h"/>
                                          </p:val>
                                        </p:tav>
                                      </p:tavLst>
                                    </p:anim>
                                    <p:anim calcmode="lin" valueType="num">
                                      <p:cBhvr>
                                        <p:cTn id="103" dur="1000" fill="hold"/>
                                        <p:tgtEl>
                                          <p:spTgt spid="28"/>
                                        </p:tgtEl>
                                        <p:attrNameLst>
                                          <p:attrName>style.rotation</p:attrName>
                                        </p:attrNameLst>
                                      </p:cBhvr>
                                      <p:tavLst>
                                        <p:tav tm="0">
                                          <p:val>
                                            <p:fltVal val="90"/>
                                          </p:val>
                                        </p:tav>
                                        <p:tav tm="100000">
                                          <p:val>
                                            <p:fltVal val="0"/>
                                          </p:val>
                                        </p:tav>
                                      </p:tavLst>
                                    </p:anim>
                                    <p:animEffect transition="in" filter="fade">
                                      <p:cBhvr>
                                        <p:cTn id="104" dur="1000"/>
                                        <p:tgtEl>
                                          <p:spTgt spid="28"/>
                                        </p:tgtEl>
                                      </p:cBhvr>
                                    </p:animEffect>
                                  </p:childTnLst>
                                </p:cTn>
                              </p:par>
                            </p:childTnLst>
                          </p:cTn>
                        </p:par>
                        <p:par>
                          <p:cTn id="105" fill="hold">
                            <p:stCondLst>
                              <p:cond delay="12000"/>
                            </p:stCondLst>
                            <p:childTnLst>
                              <p:par>
                                <p:cTn id="106" presetID="47" presetClass="entr" presetSubtype="0" fill="hold" grpId="0" nodeType="afterEffect">
                                  <p:stCondLst>
                                    <p:cond delay="0"/>
                                  </p:stCondLst>
                                  <p:childTnLst>
                                    <p:set>
                                      <p:cBhvr>
                                        <p:cTn id="107" dur="1" fill="hold">
                                          <p:stCondLst>
                                            <p:cond delay="0"/>
                                          </p:stCondLst>
                                        </p:cTn>
                                        <p:tgtEl>
                                          <p:spTgt spid="16"/>
                                        </p:tgtEl>
                                        <p:attrNameLst>
                                          <p:attrName>style.visibility</p:attrName>
                                        </p:attrNameLst>
                                      </p:cBhvr>
                                      <p:to>
                                        <p:strVal val="visible"/>
                                      </p:to>
                                    </p:set>
                                    <p:animEffect transition="in" filter="fade">
                                      <p:cBhvr>
                                        <p:cTn id="108" dur="1000"/>
                                        <p:tgtEl>
                                          <p:spTgt spid="16"/>
                                        </p:tgtEl>
                                      </p:cBhvr>
                                    </p:animEffect>
                                    <p:anim calcmode="lin" valueType="num">
                                      <p:cBhvr>
                                        <p:cTn id="109" dur="1000" fill="hold"/>
                                        <p:tgtEl>
                                          <p:spTgt spid="16"/>
                                        </p:tgtEl>
                                        <p:attrNameLst>
                                          <p:attrName>ppt_x</p:attrName>
                                        </p:attrNameLst>
                                      </p:cBhvr>
                                      <p:tavLst>
                                        <p:tav tm="0">
                                          <p:val>
                                            <p:strVal val="#ppt_x"/>
                                          </p:val>
                                        </p:tav>
                                        <p:tav tm="100000">
                                          <p:val>
                                            <p:strVal val="#ppt_x"/>
                                          </p:val>
                                        </p:tav>
                                      </p:tavLst>
                                    </p:anim>
                                    <p:anim calcmode="lin" valueType="num">
                                      <p:cBhvr>
                                        <p:cTn id="110" dur="1000" fill="hold"/>
                                        <p:tgtEl>
                                          <p:spTgt spid="16"/>
                                        </p:tgtEl>
                                        <p:attrNameLst>
                                          <p:attrName>ppt_y</p:attrName>
                                        </p:attrNameLst>
                                      </p:cBhvr>
                                      <p:tavLst>
                                        <p:tav tm="0">
                                          <p:val>
                                            <p:strVal val="#ppt_y-.1"/>
                                          </p:val>
                                        </p:tav>
                                        <p:tav tm="100000">
                                          <p:val>
                                            <p:strVal val="#ppt_y"/>
                                          </p:val>
                                        </p:tav>
                                      </p:tavLst>
                                    </p:anim>
                                  </p:childTnLst>
                                </p:cTn>
                              </p:par>
                              <p:par>
                                <p:cTn id="111" presetID="42" presetClass="entr" presetSubtype="0" fill="hold" grpId="0" nodeType="withEffect">
                                  <p:stCondLst>
                                    <p:cond delay="0"/>
                                  </p:stCondLst>
                                  <p:childTnLst>
                                    <p:set>
                                      <p:cBhvr>
                                        <p:cTn id="112" dur="1" fill="hold">
                                          <p:stCondLst>
                                            <p:cond delay="0"/>
                                          </p:stCondLst>
                                        </p:cTn>
                                        <p:tgtEl>
                                          <p:spTgt spid="27"/>
                                        </p:tgtEl>
                                        <p:attrNameLst>
                                          <p:attrName>style.visibility</p:attrName>
                                        </p:attrNameLst>
                                      </p:cBhvr>
                                      <p:to>
                                        <p:strVal val="visible"/>
                                      </p:to>
                                    </p:set>
                                    <p:animEffect transition="in" filter="fade">
                                      <p:cBhvr>
                                        <p:cTn id="113" dur="1000"/>
                                        <p:tgtEl>
                                          <p:spTgt spid="27"/>
                                        </p:tgtEl>
                                      </p:cBhvr>
                                    </p:animEffect>
                                    <p:anim calcmode="lin" valueType="num">
                                      <p:cBhvr>
                                        <p:cTn id="114" dur="1000" fill="hold"/>
                                        <p:tgtEl>
                                          <p:spTgt spid="27"/>
                                        </p:tgtEl>
                                        <p:attrNameLst>
                                          <p:attrName>ppt_x</p:attrName>
                                        </p:attrNameLst>
                                      </p:cBhvr>
                                      <p:tavLst>
                                        <p:tav tm="0">
                                          <p:val>
                                            <p:strVal val="#ppt_x"/>
                                          </p:val>
                                        </p:tav>
                                        <p:tav tm="100000">
                                          <p:val>
                                            <p:strVal val="#ppt_x"/>
                                          </p:val>
                                        </p:tav>
                                      </p:tavLst>
                                    </p:anim>
                                    <p:anim calcmode="lin" valueType="num">
                                      <p:cBhvr>
                                        <p:cTn id="115" dur="1000" fill="hold"/>
                                        <p:tgtEl>
                                          <p:spTgt spid="27"/>
                                        </p:tgtEl>
                                        <p:attrNameLst>
                                          <p:attrName>ppt_y</p:attrName>
                                        </p:attrNameLst>
                                      </p:cBhvr>
                                      <p:tavLst>
                                        <p:tav tm="0">
                                          <p:val>
                                            <p:strVal val="#ppt_y+.1"/>
                                          </p:val>
                                        </p:tav>
                                        <p:tav tm="100000">
                                          <p:val>
                                            <p:strVal val="#ppt_y"/>
                                          </p:val>
                                        </p:tav>
                                      </p:tavLst>
                                    </p:anim>
                                  </p:childTnLst>
                                </p:cTn>
                              </p:par>
                            </p:childTnLst>
                          </p:cTn>
                        </p:par>
                        <p:par>
                          <p:cTn id="116" fill="hold">
                            <p:stCondLst>
                              <p:cond delay="13000"/>
                            </p:stCondLst>
                            <p:childTnLst>
                              <p:par>
                                <p:cTn id="117" presetID="31" presetClass="entr" presetSubtype="0" fill="hold" grpId="0" nodeType="afterEffect">
                                  <p:stCondLst>
                                    <p:cond delay="0"/>
                                  </p:stCondLst>
                                  <p:childTnLst>
                                    <p:set>
                                      <p:cBhvr>
                                        <p:cTn id="118" dur="1" fill="hold">
                                          <p:stCondLst>
                                            <p:cond delay="0"/>
                                          </p:stCondLst>
                                        </p:cTn>
                                        <p:tgtEl>
                                          <p:spTgt spid="31"/>
                                        </p:tgtEl>
                                        <p:attrNameLst>
                                          <p:attrName>style.visibility</p:attrName>
                                        </p:attrNameLst>
                                      </p:cBhvr>
                                      <p:to>
                                        <p:strVal val="visible"/>
                                      </p:to>
                                    </p:set>
                                    <p:anim calcmode="lin" valueType="num">
                                      <p:cBhvr>
                                        <p:cTn id="119" dur="1000" fill="hold"/>
                                        <p:tgtEl>
                                          <p:spTgt spid="31"/>
                                        </p:tgtEl>
                                        <p:attrNameLst>
                                          <p:attrName>ppt_w</p:attrName>
                                        </p:attrNameLst>
                                      </p:cBhvr>
                                      <p:tavLst>
                                        <p:tav tm="0">
                                          <p:val>
                                            <p:fltVal val="0"/>
                                          </p:val>
                                        </p:tav>
                                        <p:tav tm="100000">
                                          <p:val>
                                            <p:strVal val="#ppt_w"/>
                                          </p:val>
                                        </p:tav>
                                      </p:tavLst>
                                    </p:anim>
                                    <p:anim calcmode="lin" valueType="num">
                                      <p:cBhvr>
                                        <p:cTn id="120" dur="1000" fill="hold"/>
                                        <p:tgtEl>
                                          <p:spTgt spid="31"/>
                                        </p:tgtEl>
                                        <p:attrNameLst>
                                          <p:attrName>ppt_h</p:attrName>
                                        </p:attrNameLst>
                                      </p:cBhvr>
                                      <p:tavLst>
                                        <p:tav tm="0">
                                          <p:val>
                                            <p:fltVal val="0"/>
                                          </p:val>
                                        </p:tav>
                                        <p:tav tm="100000">
                                          <p:val>
                                            <p:strVal val="#ppt_h"/>
                                          </p:val>
                                        </p:tav>
                                      </p:tavLst>
                                    </p:anim>
                                    <p:anim calcmode="lin" valueType="num">
                                      <p:cBhvr>
                                        <p:cTn id="121" dur="1000" fill="hold"/>
                                        <p:tgtEl>
                                          <p:spTgt spid="31"/>
                                        </p:tgtEl>
                                        <p:attrNameLst>
                                          <p:attrName>style.rotation</p:attrName>
                                        </p:attrNameLst>
                                      </p:cBhvr>
                                      <p:tavLst>
                                        <p:tav tm="0">
                                          <p:val>
                                            <p:fltVal val="90"/>
                                          </p:val>
                                        </p:tav>
                                        <p:tav tm="100000">
                                          <p:val>
                                            <p:fltVal val="0"/>
                                          </p:val>
                                        </p:tav>
                                      </p:tavLst>
                                    </p:anim>
                                    <p:animEffect transition="in" filter="fade">
                                      <p:cBhvr>
                                        <p:cTn id="122" dur="1000"/>
                                        <p:tgtEl>
                                          <p:spTgt spid="31"/>
                                        </p:tgtEl>
                                      </p:cBhvr>
                                    </p:animEffect>
                                  </p:childTnLst>
                                </p:cTn>
                              </p:par>
                            </p:childTnLst>
                          </p:cTn>
                        </p:par>
                        <p:par>
                          <p:cTn id="123" fill="hold">
                            <p:stCondLst>
                              <p:cond delay="14000"/>
                            </p:stCondLst>
                            <p:childTnLst>
                              <p:par>
                                <p:cTn id="124" presetID="42" presetClass="entr" presetSubtype="0" fill="hold" grpId="0" nodeType="afterEffect">
                                  <p:stCondLst>
                                    <p:cond delay="0"/>
                                  </p:stCondLst>
                                  <p:childTnLst>
                                    <p:set>
                                      <p:cBhvr>
                                        <p:cTn id="125" dur="1" fill="hold">
                                          <p:stCondLst>
                                            <p:cond delay="0"/>
                                          </p:stCondLst>
                                        </p:cTn>
                                        <p:tgtEl>
                                          <p:spTgt spid="30"/>
                                        </p:tgtEl>
                                        <p:attrNameLst>
                                          <p:attrName>style.visibility</p:attrName>
                                        </p:attrNameLst>
                                      </p:cBhvr>
                                      <p:to>
                                        <p:strVal val="visible"/>
                                      </p:to>
                                    </p:set>
                                    <p:animEffect transition="in" filter="fade">
                                      <p:cBhvr>
                                        <p:cTn id="126" dur="1000"/>
                                        <p:tgtEl>
                                          <p:spTgt spid="30"/>
                                        </p:tgtEl>
                                      </p:cBhvr>
                                    </p:animEffect>
                                    <p:anim calcmode="lin" valueType="num">
                                      <p:cBhvr>
                                        <p:cTn id="127" dur="1000" fill="hold"/>
                                        <p:tgtEl>
                                          <p:spTgt spid="30"/>
                                        </p:tgtEl>
                                        <p:attrNameLst>
                                          <p:attrName>ppt_x</p:attrName>
                                        </p:attrNameLst>
                                      </p:cBhvr>
                                      <p:tavLst>
                                        <p:tav tm="0">
                                          <p:val>
                                            <p:strVal val="#ppt_x"/>
                                          </p:val>
                                        </p:tav>
                                        <p:tav tm="100000">
                                          <p:val>
                                            <p:strVal val="#ppt_x"/>
                                          </p:val>
                                        </p:tav>
                                      </p:tavLst>
                                    </p:anim>
                                    <p:anim calcmode="lin" valueType="num">
                                      <p:cBhvr>
                                        <p:cTn id="128" dur="1000" fill="hold"/>
                                        <p:tgtEl>
                                          <p:spTgt spid="30"/>
                                        </p:tgtEl>
                                        <p:attrNameLst>
                                          <p:attrName>ppt_y</p:attrName>
                                        </p:attrNameLst>
                                      </p:cBhvr>
                                      <p:tavLst>
                                        <p:tav tm="0">
                                          <p:val>
                                            <p:strVal val="#ppt_y+.1"/>
                                          </p:val>
                                        </p:tav>
                                        <p:tav tm="100000">
                                          <p:val>
                                            <p:strVal val="#ppt_y"/>
                                          </p:val>
                                        </p:tav>
                                      </p:tavLst>
                                    </p:anim>
                                  </p:childTnLst>
                                </p:cTn>
                              </p:par>
                              <p:par>
                                <p:cTn id="129" presetID="47" presetClass="entr" presetSubtype="0" fill="hold" grpId="0" nodeType="withEffect">
                                  <p:stCondLst>
                                    <p:cond delay="0"/>
                                  </p:stCondLst>
                                  <p:childTnLst>
                                    <p:set>
                                      <p:cBhvr>
                                        <p:cTn id="130" dur="1" fill="hold">
                                          <p:stCondLst>
                                            <p:cond delay="0"/>
                                          </p:stCondLst>
                                        </p:cTn>
                                        <p:tgtEl>
                                          <p:spTgt spid="32"/>
                                        </p:tgtEl>
                                        <p:attrNameLst>
                                          <p:attrName>style.visibility</p:attrName>
                                        </p:attrNameLst>
                                      </p:cBhvr>
                                      <p:to>
                                        <p:strVal val="visible"/>
                                      </p:to>
                                    </p:set>
                                    <p:animEffect transition="in" filter="fade">
                                      <p:cBhvr>
                                        <p:cTn id="131" dur="1000"/>
                                        <p:tgtEl>
                                          <p:spTgt spid="32"/>
                                        </p:tgtEl>
                                      </p:cBhvr>
                                    </p:animEffect>
                                    <p:anim calcmode="lin" valueType="num">
                                      <p:cBhvr>
                                        <p:cTn id="132" dur="1000" fill="hold"/>
                                        <p:tgtEl>
                                          <p:spTgt spid="32"/>
                                        </p:tgtEl>
                                        <p:attrNameLst>
                                          <p:attrName>ppt_x</p:attrName>
                                        </p:attrNameLst>
                                      </p:cBhvr>
                                      <p:tavLst>
                                        <p:tav tm="0">
                                          <p:val>
                                            <p:strVal val="#ppt_x"/>
                                          </p:val>
                                        </p:tav>
                                        <p:tav tm="100000">
                                          <p:val>
                                            <p:strVal val="#ppt_x"/>
                                          </p:val>
                                        </p:tav>
                                      </p:tavLst>
                                    </p:anim>
                                    <p:anim calcmode="lin" valueType="num">
                                      <p:cBhvr>
                                        <p:cTn id="133"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1" grpId="0" animBg="1"/>
      <p:bldP spid="17" grpId="0" animBg="1"/>
      <p:bldP spid="18" grpId="0"/>
      <p:bldP spid="19" grpId="0"/>
      <p:bldP spid="20" grpId="0" animBg="1"/>
      <p:bldP spid="21" grpId="0" animBg="1"/>
      <p:bldP spid="22" grpId="0"/>
      <p:bldP spid="23" grpId="0" animBg="1"/>
      <p:bldP spid="24" grpId="0"/>
      <p:bldP spid="25" grpId="0"/>
      <p:bldP spid="26" grpId="0" animBg="1"/>
      <p:bldP spid="27" grpId="0"/>
      <p:bldP spid="28" grpId="0" animBg="1"/>
      <p:bldP spid="30" grpId="0" animBg="1"/>
      <p:bldP spid="31" grpId="0" animBg="1"/>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1602</TotalTime>
  <Words>1468</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2019-09-12T18:46:20Z</dcterms:modified>
</cp:coreProperties>
</file>