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74"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17930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2" name="Rectangle 1">
            <a:extLst>
              <a:ext uri="{FF2B5EF4-FFF2-40B4-BE49-F238E27FC236}">
                <a16:creationId xmlns:a16="http://schemas.microsoft.com/office/drawing/2014/main" id="{626382EB-5A8F-4D8A-B3CA-DB9BEB8CB73A}"/>
              </a:ext>
            </a:extLst>
          </p:cNvPr>
          <p:cNvSpPr/>
          <p:nvPr/>
        </p:nvSpPr>
        <p:spPr>
          <a:xfrm>
            <a:off x="838200" y="1676400"/>
            <a:ext cx="3200400" cy="44958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77DFD482-EB55-46EB-9C10-281F649416CF}"/>
              </a:ext>
            </a:extLst>
          </p:cNvPr>
          <p:cNvSpPr/>
          <p:nvPr/>
        </p:nvSpPr>
        <p:spPr>
          <a:xfrm>
            <a:off x="838200" y="3990077"/>
            <a:ext cx="3200400" cy="2182123"/>
          </a:xfrm>
          <a:custGeom>
            <a:avLst/>
            <a:gdLst>
              <a:gd name="connsiteX0" fmla="*/ 1594538 w 3184265"/>
              <a:gd name="connsiteY0" fmla="*/ 0 h 2182123"/>
              <a:gd name="connsiteX1" fmla="*/ 3083011 w 3184265"/>
              <a:gd name="connsiteY1" fmla="*/ 332034 h 2182123"/>
              <a:gd name="connsiteX2" fmla="*/ 3184265 w 3184265"/>
              <a:gd name="connsiteY2" fmla="*/ 385713 h 2182123"/>
              <a:gd name="connsiteX3" fmla="*/ 3184265 w 3184265"/>
              <a:gd name="connsiteY3" fmla="*/ 2182123 h 2182123"/>
              <a:gd name="connsiteX4" fmla="*/ 0 w 3184265"/>
              <a:gd name="connsiteY4" fmla="*/ 2182123 h 2182123"/>
              <a:gd name="connsiteX5" fmla="*/ 0 w 3184265"/>
              <a:gd name="connsiteY5" fmla="*/ 388265 h 2182123"/>
              <a:gd name="connsiteX6" fmla="*/ 106067 w 3184265"/>
              <a:gd name="connsiteY6" fmla="*/ 332034 h 2182123"/>
              <a:gd name="connsiteX7" fmla="*/ 1594538 w 3184265"/>
              <a:gd name="connsiteY7" fmla="*/ 0 h 2182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84265" h="2182123">
                <a:moveTo>
                  <a:pt x="1594538" y="0"/>
                </a:moveTo>
                <a:cubicBezTo>
                  <a:pt x="2136447" y="0"/>
                  <a:pt x="2644688" y="120805"/>
                  <a:pt x="3083011" y="332034"/>
                </a:cubicBezTo>
                <a:lnTo>
                  <a:pt x="3184265" y="385713"/>
                </a:lnTo>
                <a:lnTo>
                  <a:pt x="3184265" y="2182123"/>
                </a:lnTo>
                <a:lnTo>
                  <a:pt x="0" y="2182123"/>
                </a:lnTo>
                <a:lnTo>
                  <a:pt x="0" y="388265"/>
                </a:lnTo>
                <a:lnTo>
                  <a:pt x="106067" y="332034"/>
                </a:lnTo>
                <a:cubicBezTo>
                  <a:pt x="544389" y="120805"/>
                  <a:pt x="1052630" y="0"/>
                  <a:pt x="1594538" y="0"/>
                </a:cubicBezTo>
                <a:close/>
              </a:path>
            </a:pathLst>
          </a:custGeom>
          <a:solidFill>
            <a:srgbClr val="FB8023">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A6B0E50D-A275-42EA-8483-8C9D8507598D}"/>
              </a:ext>
            </a:extLst>
          </p:cNvPr>
          <p:cNvSpPr/>
          <p:nvPr/>
        </p:nvSpPr>
        <p:spPr>
          <a:xfrm>
            <a:off x="1981200" y="3598796"/>
            <a:ext cx="914400" cy="914400"/>
          </a:xfrm>
          <a:prstGeom prst="ellipse">
            <a:avLst/>
          </a:prstGeom>
          <a:solidFill>
            <a:srgbClr val="FB8023"/>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E4F370D4-7ADC-49FE-8BA3-C5F3F23604AE}"/>
              </a:ext>
            </a:extLst>
          </p:cNvPr>
          <p:cNvSpPr txBox="1"/>
          <p:nvPr/>
        </p:nvSpPr>
        <p:spPr>
          <a:xfrm>
            <a:off x="2104268" y="3717442"/>
            <a:ext cx="668263" cy="677108"/>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01</a:t>
            </a:r>
          </a:p>
          <a:p>
            <a:pPr algn="ctr"/>
            <a:r>
              <a:rPr lang="en-US" sz="1000" b="1" dirty="0">
                <a:solidFill>
                  <a:schemeClr val="bg1"/>
                </a:solidFill>
              </a:rPr>
              <a:t>OPTION</a:t>
            </a:r>
          </a:p>
        </p:txBody>
      </p:sp>
      <p:sp>
        <p:nvSpPr>
          <p:cNvPr id="19" name="TextBox 18">
            <a:extLst>
              <a:ext uri="{FF2B5EF4-FFF2-40B4-BE49-F238E27FC236}">
                <a16:creationId xmlns:a16="http://schemas.microsoft.com/office/drawing/2014/main" id="{BC716C33-9F82-48B0-8798-80F14A59F408}"/>
              </a:ext>
            </a:extLst>
          </p:cNvPr>
          <p:cNvSpPr txBox="1"/>
          <p:nvPr/>
        </p:nvSpPr>
        <p:spPr>
          <a:xfrm>
            <a:off x="1146543" y="4667185"/>
            <a:ext cx="2590801" cy="1144929"/>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 01</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0" name="Rectangle 19">
            <a:extLst>
              <a:ext uri="{FF2B5EF4-FFF2-40B4-BE49-F238E27FC236}">
                <a16:creationId xmlns:a16="http://schemas.microsoft.com/office/drawing/2014/main" id="{916A44ED-462B-4A4D-A488-5D6B2B89D8ED}"/>
              </a:ext>
            </a:extLst>
          </p:cNvPr>
          <p:cNvSpPr/>
          <p:nvPr/>
        </p:nvSpPr>
        <p:spPr>
          <a:xfrm>
            <a:off x="4495800" y="1676400"/>
            <a:ext cx="3200400" cy="4495800"/>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45721AD4-F2B1-498B-BB91-157AF0FB207A}"/>
              </a:ext>
            </a:extLst>
          </p:cNvPr>
          <p:cNvSpPr/>
          <p:nvPr/>
        </p:nvSpPr>
        <p:spPr>
          <a:xfrm>
            <a:off x="4495800" y="3990077"/>
            <a:ext cx="3200400" cy="2182123"/>
          </a:xfrm>
          <a:custGeom>
            <a:avLst/>
            <a:gdLst>
              <a:gd name="connsiteX0" fmla="*/ 1594538 w 3184265"/>
              <a:gd name="connsiteY0" fmla="*/ 0 h 2182123"/>
              <a:gd name="connsiteX1" fmla="*/ 3083011 w 3184265"/>
              <a:gd name="connsiteY1" fmla="*/ 332034 h 2182123"/>
              <a:gd name="connsiteX2" fmla="*/ 3184265 w 3184265"/>
              <a:gd name="connsiteY2" fmla="*/ 385713 h 2182123"/>
              <a:gd name="connsiteX3" fmla="*/ 3184265 w 3184265"/>
              <a:gd name="connsiteY3" fmla="*/ 2182123 h 2182123"/>
              <a:gd name="connsiteX4" fmla="*/ 0 w 3184265"/>
              <a:gd name="connsiteY4" fmla="*/ 2182123 h 2182123"/>
              <a:gd name="connsiteX5" fmla="*/ 0 w 3184265"/>
              <a:gd name="connsiteY5" fmla="*/ 388265 h 2182123"/>
              <a:gd name="connsiteX6" fmla="*/ 106067 w 3184265"/>
              <a:gd name="connsiteY6" fmla="*/ 332034 h 2182123"/>
              <a:gd name="connsiteX7" fmla="*/ 1594538 w 3184265"/>
              <a:gd name="connsiteY7" fmla="*/ 0 h 2182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84265" h="2182123">
                <a:moveTo>
                  <a:pt x="1594538" y="0"/>
                </a:moveTo>
                <a:cubicBezTo>
                  <a:pt x="2136447" y="0"/>
                  <a:pt x="2644688" y="120805"/>
                  <a:pt x="3083011" y="332034"/>
                </a:cubicBezTo>
                <a:lnTo>
                  <a:pt x="3184265" y="385713"/>
                </a:lnTo>
                <a:lnTo>
                  <a:pt x="3184265" y="2182123"/>
                </a:lnTo>
                <a:lnTo>
                  <a:pt x="0" y="2182123"/>
                </a:lnTo>
                <a:lnTo>
                  <a:pt x="0" y="388265"/>
                </a:lnTo>
                <a:lnTo>
                  <a:pt x="106067" y="332034"/>
                </a:lnTo>
                <a:cubicBezTo>
                  <a:pt x="544389" y="120805"/>
                  <a:pt x="1052630" y="0"/>
                  <a:pt x="1594538" y="0"/>
                </a:cubicBezTo>
                <a:close/>
              </a:path>
            </a:pathLst>
          </a:custGeom>
          <a:solidFill>
            <a:srgbClr val="E44A25">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DD58B4B7-C69F-4269-A600-30BE447C7FB6}"/>
              </a:ext>
            </a:extLst>
          </p:cNvPr>
          <p:cNvSpPr/>
          <p:nvPr/>
        </p:nvSpPr>
        <p:spPr>
          <a:xfrm>
            <a:off x="5638800" y="3598796"/>
            <a:ext cx="914400" cy="914400"/>
          </a:xfrm>
          <a:prstGeom prst="ellipse">
            <a:avLst/>
          </a:prstGeom>
          <a:solidFill>
            <a:srgbClr val="E44A25"/>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4F8552C9-ECE3-45D4-9C87-880DA8E78348}"/>
              </a:ext>
            </a:extLst>
          </p:cNvPr>
          <p:cNvSpPr txBox="1"/>
          <p:nvPr/>
        </p:nvSpPr>
        <p:spPr>
          <a:xfrm>
            <a:off x="5761868" y="3717442"/>
            <a:ext cx="668263" cy="677108"/>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02</a:t>
            </a:r>
          </a:p>
          <a:p>
            <a:pPr algn="ctr"/>
            <a:r>
              <a:rPr lang="en-US" sz="1000" b="1" dirty="0">
                <a:solidFill>
                  <a:schemeClr val="bg1"/>
                </a:solidFill>
              </a:rPr>
              <a:t>OPTION</a:t>
            </a:r>
          </a:p>
        </p:txBody>
      </p:sp>
      <p:sp>
        <p:nvSpPr>
          <p:cNvPr id="24" name="TextBox 23">
            <a:extLst>
              <a:ext uri="{FF2B5EF4-FFF2-40B4-BE49-F238E27FC236}">
                <a16:creationId xmlns:a16="http://schemas.microsoft.com/office/drawing/2014/main" id="{54214B22-2489-4B3C-9509-168A621AC035}"/>
              </a:ext>
            </a:extLst>
          </p:cNvPr>
          <p:cNvSpPr txBox="1"/>
          <p:nvPr/>
        </p:nvSpPr>
        <p:spPr>
          <a:xfrm>
            <a:off x="4804143" y="4667185"/>
            <a:ext cx="2590801" cy="1144929"/>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 02</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5" name="Rectangle 24">
            <a:extLst>
              <a:ext uri="{FF2B5EF4-FFF2-40B4-BE49-F238E27FC236}">
                <a16:creationId xmlns:a16="http://schemas.microsoft.com/office/drawing/2014/main" id="{50DB8DD9-4350-45F5-B79E-4946A4E6E8A6}"/>
              </a:ext>
            </a:extLst>
          </p:cNvPr>
          <p:cNvSpPr/>
          <p:nvPr/>
        </p:nvSpPr>
        <p:spPr>
          <a:xfrm>
            <a:off x="8149039" y="1676400"/>
            <a:ext cx="3200400" cy="4495800"/>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FFA3B093-F009-4A97-AC1C-127F9EB9A9D0}"/>
              </a:ext>
            </a:extLst>
          </p:cNvPr>
          <p:cNvSpPr/>
          <p:nvPr/>
        </p:nvSpPr>
        <p:spPr>
          <a:xfrm>
            <a:off x="8149039" y="3990077"/>
            <a:ext cx="3200400" cy="2182123"/>
          </a:xfrm>
          <a:custGeom>
            <a:avLst/>
            <a:gdLst>
              <a:gd name="connsiteX0" fmla="*/ 1594538 w 3184265"/>
              <a:gd name="connsiteY0" fmla="*/ 0 h 2182123"/>
              <a:gd name="connsiteX1" fmla="*/ 3083011 w 3184265"/>
              <a:gd name="connsiteY1" fmla="*/ 332034 h 2182123"/>
              <a:gd name="connsiteX2" fmla="*/ 3184265 w 3184265"/>
              <a:gd name="connsiteY2" fmla="*/ 385713 h 2182123"/>
              <a:gd name="connsiteX3" fmla="*/ 3184265 w 3184265"/>
              <a:gd name="connsiteY3" fmla="*/ 2182123 h 2182123"/>
              <a:gd name="connsiteX4" fmla="*/ 0 w 3184265"/>
              <a:gd name="connsiteY4" fmla="*/ 2182123 h 2182123"/>
              <a:gd name="connsiteX5" fmla="*/ 0 w 3184265"/>
              <a:gd name="connsiteY5" fmla="*/ 388265 h 2182123"/>
              <a:gd name="connsiteX6" fmla="*/ 106067 w 3184265"/>
              <a:gd name="connsiteY6" fmla="*/ 332034 h 2182123"/>
              <a:gd name="connsiteX7" fmla="*/ 1594538 w 3184265"/>
              <a:gd name="connsiteY7" fmla="*/ 0 h 2182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84265" h="2182123">
                <a:moveTo>
                  <a:pt x="1594538" y="0"/>
                </a:moveTo>
                <a:cubicBezTo>
                  <a:pt x="2136447" y="0"/>
                  <a:pt x="2644688" y="120805"/>
                  <a:pt x="3083011" y="332034"/>
                </a:cubicBezTo>
                <a:lnTo>
                  <a:pt x="3184265" y="385713"/>
                </a:lnTo>
                <a:lnTo>
                  <a:pt x="3184265" y="2182123"/>
                </a:lnTo>
                <a:lnTo>
                  <a:pt x="0" y="2182123"/>
                </a:lnTo>
                <a:lnTo>
                  <a:pt x="0" y="388265"/>
                </a:lnTo>
                <a:lnTo>
                  <a:pt x="106067" y="332034"/>
                </a:lnTo>
                <a:cubicBezTo>
                  <a:pt x="544389" y="120805"/>
                  <a:pt x="1052630" y="0"/>
                  <a:pt x="1594538" y="0"/>
                </a:cubicBezTo>
                <a:close/>
              </a:path>
            </a:pathLst>
          </a:custGeom>
          <a:solidFill>
            <a:srgbClr val="BF2500">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FBEBF241-09B4-4726-91C2-AE6E52E769E0}"/>
              </a:ext>
            </a:extLst>
          </p:cNvPr>
          <p:cNvSpPr/>
          <p:nvPr/>
        </p:nvSpPr>
        <p:spPr>
          <a:xfrm>
            <a:off x="9292039" y="3598796"/>
            <a:ext cx="914400" cy="914400"/>
          </a:xfrm>
          <a:prstGeom prst="ellipse">
            <a:avLst/>
          </a:prstGeom>
          <a:solidFill>
            <a:srgbClr val="BF2500"/>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2C407EC6-7379-423C-B29C-F76FB4820297}"/>
              </a:ext>
            </a:extLst>
          </p:cNvPr>
          <p:cNvSpPr txBox="1"/>
          <p:nvPr/>
        </p:nvSpPr>
        <p:spPr>
          <a:xfrm>
            <a:off x="9415107" y="3717442"/>
            <a:ext cx="668263" cy="677108"/>
          </a:xfrm>
          <a:prstGeom prst="rect">
            <a:avLst/>
          </a:prstGeom>
          <a:noFill/>
        </p:spPr>
        <p:txBody>
          <a:bodyPr wrap="square" rtlCol="0">
            <a:spAutoFit/>
          </a:bodyPr>
          <a:lstStyle/>
          <a:p>
            <a:pPr algn="ctr"/>
            <a:r>
              <a:rPr lang="en-US" sz="2800" dirty="0">
                <a:solidFill>
                  <a:schemeClr val="bg1"/>
                </a:solidFill>
                <a:latin typeface="Bernard MT Condensed" panose="02050806060905020404" pitchFamily="18" charset="0"/>
              </a:rPr>
              <a:t>03</a:t>
            </a:r>
          </a:p>
          <a:p>
            <a:pPr algn="ctr"/>
            <a:r>
              <a:rPr lang="en-US" sz="1000" b="1" dirty="0">
                <a:solidFill>
                  <a:schemeClr val="bg1"/>
                </a:solidFill>
              </a:rPr>
              <a:t>OPTION</a:t>
            </a:r>
          </a:p>
        </p:txBody>
      </p:sp>
      <p:sp>
        <p:nvSpPr>
          <p:cNvPr id="29" name="TextBox 28">
            <a:extLst>
              <a:ext uri="{FF2B5EF4-FFF2-40B4-BE49-F238E27FC236}">
                <a16:creationId xmlns:a16="http://schemas.microsoft.com/office/drawing/2014/main" id="{0D5FCB30-01D9-4EE5-8031-89955286407B}"/>
              </a:ext>
            </a:extLst>
          </p:cNvPr>
          <p:cNvSpPr txBox="1"/>
          <p:nvPr/>
        </p:nvSpPr>
        <p:spPr>
          <a:xfrm>
            <a:off x="8457382" y="4667185"/>
            <a:ext cx="2590801" cy="1144929"/>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 03</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30" name="Picture 29">
            <a:hlinkClick r:id="rId5"/>
            <a:extLst>
              <a:ext uri="{FF2B5EF4-FFF2-40B4-BE49-F238E27FC236}">
                <a16:creationId xmlns:a16="http://schemas.microsoft.com/office/drawing/2014/main" id="{925109C6-7D59-4925-9B0C-AEF936CBCC5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34566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Effect transition="in" filter="fade">
                                      <p:cBhvr>
                                        <p:cTn id="13" dur="1000"/>
                                        <p:tgtEl>
                                          <p:spTgt spid="2"/>
                                        </p:tgtEl>
                                      </p:cBhvr>
                                    </p:animEffect>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1000"/>
                                        <p:tgtEl>
                                          <p:spTgt spid="16"/>
                                        </p:tgtEl>
                                      </p:cBhvr>
                                    </p:animEffect>
                                    <p:anim calcmode="lin" valueType="num">
                                      <p:cBhvr>
                                        <p:cTn id="18" dur="1000" fill="hold"/>
                                        <p:tgtEl>
                                          <p:spTgt spid="16"/>
                                        </p:tgtEl>
                                        <p:attrNameLst>
                                          <p:attrName>ppt_x</p:attrName>
                                        </p:attrNameLst>
                                      </p:cBhvr>
                                      <p:tavLst>
                                        <p:tav tm="0">
                                          <p:val>
                                            <p:strVal val="#ppt_x"/>
                                          </p:val>
                                        </p:tav>
                                        <p:tav tm="100000">
                                          <p:val>
                                            <p:strVal val="#ppt_x"/>
                                          </p:val>
                                        </p:tav>
                                      </p:tavLst>
                                    </p:anim>
                                    <p:anim calcmode="lin" valueType="num">
                                      <p:cBhvr>
                                        <p:cTn id="19" dur="1000" fill="hold"/>
                                        <p:tgtEl>
                                          <p:spTgt spid="16"/>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fade">
                                      <p:cBhvr>
                                        <p:cTn id="22" dur="1000"/>
                                        <p:tgtEl>
                                          <p:spTgt spid="19"/>
                                        </p:tgtEl>
                                      </p:cBhvr>
                                    </p:animEffect>
                                    <p:anim calcmode="lin" valueType="num">
                                      <p:cBhvr>
                                        <p:cTn id="23" dur="1000" fill="hold"/>
                                        <p:tgtEl>
                                          <p:spTgt spid="19"/>
                                        </p:tgtEl>
                                        <p:attrNameLst>
                                          <p:attrName>ppt_x</p:attrName>
                                        </p:attrNameLst>
                                      </p:cBhvr>
                                      <p:tavLst>
                                        <p:tav tm="0">
                                          <p:val>
                                            <p:strVal val="#ppt_x"/>
                                          </p:val>
                                        </p:tav>
                                        <p:tav tm="100000">
                                          <p:val>
                                            <p:strVal val="#ppt_x"/>
                                          </p:val>
                                        </p:tav>
                                      </p:tavLst>
                                    </p:anim>
                                    <p:anim calcmode="lin" valueType="num">
                                      <p:cBhvr>
                                        <p:cTn id="24" dur="1000" fill="hold"/>
                                        <p:tgtEl>
                                          <p:spTgt spid="19"/>
                                        </p:tgtEl>
                                        <p:attrNameLst>
                                          <p:attrName>ppt_y</p:attrName>
                                        </p:attrNameLst>
                                      </p:cBhvr>
                                      <p:tavLst>
                                        <p:tav tm="0">
                                          <p:val>
                                            <p:strVal val="#ppt_y+.1"/>
                                          </p:val>
                                        </p:tav>
                                        <p:tav tm="100000">
                                          <p:val>
                                            <p:strVal val="#ppt_y"/>
                                          </p:val>
                                        </p:tav>
                                      </p:tavLst>
                                    </p:anim>
                                  </p:childTnLst>
                                </p:cTn>
                              </p:par>
                              <p:par>
                                <p:cTn id="25" presetID="53" presetClass="entr" presetSubtype="16"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anim calcmode="lin" valueType="num">
                                      <p:cBhvr>
                                        <p:cTn id="27" dur="1000" fill="hold"/>
                                        <p:tgtEl>
                                          <p:spTgt spid="17"/>
                                        </p:tgtEl>
                                        <p:attrNameLst>
                                          <p:attrName>ppt_w</p:attrName>
                                        </p:attrNameLst>
                                      </p:cBhvr>
                                      <p:tavLst>
                                        <p:tav tm="0">
                                          <p:val>
                                            <p:fltVal val="0"/>
                                          </p:val>
                                        </p:tav>
                                        <p:tav tm="100000">
                                          <p:val>
                                            <p:strVal val="#ppt_w"/>
                                          </p:val>
                                        </p:tav>
                                      </p:tavLst>
                                    </p:anim>
                                    <p:anim calcmode="lin" valueType="num">
                                      <p:cBhvr>
                                        <p:cTn id="28" dur="1000" fill="hold"/>
                                        <p:tgtEl>
                                          <p:spTgt spid="17"/>
                                        </p:tgtEl>
                                        <p:attrNameLst>
                                          <p:attrName>ppt_h</p:attrName>
                                        </p:attrNameLst>
                                      </p:cBhvr>
                                      <p:tavLst>
                                        <p:tav tm="0">
                                          <p:val>
                                            <p:fltVal val="0"/>
                                          </p:val>
                                        </p:tav>
                                        <p:tav tm="100000">
                                          <p:val>
                                            <p:strVal val="#ppt_h"/>
                                          </p:val>
                                        </p:tav>
                                      </p:tavLst>
                                    </p:anim>
                                    <p:animEffect transition="in" filter="fade">
                                      <p:cBhvr>
                                        <p:cTn id="29" dur="1000"/>
                                        <p:tgtEl>
                                          <p:spTgt spid="17"/>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18"/>
                                        </p:tgtEl>
                                        <p:attrNameLst>
                                          <p:attrName>style.visibility</p:attrName>
                                        </p:attrNameLst>
                                      </p:cBhvr>
                                      <p:to>
                                        <p:strVal val="visible"/>
                                      </p:to>
                                    </p:set>
                                    <p:anim calcmode="lin" valueType="num">
                                      <p:cBhvr>
                                        <p:cTn id="32" dur="1000" fill="hold"/>
                                        <p:tgtEl>
                                          <p:spTgt spid="18"/>
                                        </p:tgtEl>
                                        <p:attrNameLst>
                                          <p:attrName>ppt_w</p:attrName>
                                        </p:attrNameLst>
                                      </p:cBhvr>
                                      <p:tavLst>
                                        <p:tav tm="0">
                                          <p:val>
                                            <p:fltVal val="0"/>
                                          </p:val>
                                        </p:tav>
                                        <p:tav tm="100000">
                                          <p:val>
                                            <p:strVal val="#ppt_w"/>
                                          </p:val>
                                        </p:tav>
                                      </p:tavLst>
                                    </p:anim>
                                    <p:anim calcmode="lin" valueType="num">
                                      <p:cBhvr>
                                        <p:cTn id="33" dur="1000" fill="hold"/>
                                        <p:tgtEl>
                                          <p:spTgt spid="18"/>
                                        </p:tgtEl>
                                        <p:attrNameLst>
                                          <p:attrName>ppt_h</p:attrName>
                                        </p:attrNameLst>
                                      </p:cBhvr>
                                      <p:tavLst>
                                        <p:tav tm="0">
                                          <p:val>
                                            <p:fltVal val="0"/>
                                          </p:val>
                                        </p:tav>
                                        <p:tav tm="100000">
                                          <p:val>
                                            <p:strVal val="#ppt_h"/>
                                          </p:val>
                                        </p:tav>
                                      </p:tavLst>
                                    </p:anim>
                                    <p:animEffect transition="in" filter="fade">
                                      <p:cBhvr>
                                        <p:cTn id="34" dur="1000"/>
                                        <p:tgtEl>
                                          <p:spTgt spid="18"/>
                                        </p:tgtEl>
                                      </p:cBhvr>
                                    </p:animEffect>
                                  </p:childTnLst>
                                </p:cTn>
                              </p:par>
                            </p:childTnLst>
                          </p:cTn>
                        </p:par>
                        <p:par>
                          <p:cTn id="35" fill="hold">
                            <p:stCondLst>
                              <p:cond delay="2500"/>
                            </p:stCondLst>
                            <p:childTnLst>
                              <p:par>
                                <p:cTn id="36" presetID="53" presetClass="entr" presetSubtype="16" fill="hold" grpId="0" nodeType="afterEffect">
                                  <p:stCondLst>
                                    <p:cond delay="0"/>
                                  </p:stCondLst>
                                  <p:childTnLst>
                                    <p:set>
                                      <p:cBhvr>
                                        <p:cTn id="37" dur="1" fill="hold">
                                          <p:stCondLst>
                                            <p:cond delay="0"/>
                                          </p:stCondLst>
                                        </p:cTn>
                                        <p:tgtEl>
                                          <p:spTgt spid="20"/>
                                        </p:tgtEl>
                                        <p:attrNameLst>
                                          <p:attrName>style.visibility</p:attrName>
                                        </p:attrNameLst>
                                      </p:cBhvr>
                                      <p:to>
                                        <p:strVal val="visible"/>
                                      </p:to>
                                    </p:set>
                                    <p:anim calcmode="lin" valueType="num">
                                      <p:cBhvr>
                                        <p:cTn id="38" dur="1000" fill="hold"/>
                                        <p:tgtEl>
                                          <p:spTgt spid="20"/>
                                        </p:tgtEl>
                                        <p:attrNameLst>
                                          <p:attrName>ppt_w</p:attrName>
                                        </p:attrNameLst>
                                      </p:cBhvr>
                                      <p:tavLst>
                                        <p:tav tm="0">
                                          <p:val>
                                            <p:fltVal val="0"/>
                                          </p:val>
                                        </p:tav>
                                        <p:tav tm="100000">
                                          <p:val>
                                            <p:strVal val="#ppt_w"/>
                                          </p:val>
                                        </p:tav>
                                      </p:tavLst>
                                    </p:anim>
                                    <p:anim calcmode="lin" valueType="num">
                                      <p:cBhvr>
                                        <p:cTn id="39" dur="1000" fill="hold"/>
                                        <p:tgtEl>
                                          <p:spTgt spid="20"/>
                                        </p:tgtEl>
                                        <p:attrNameLst>
                                          <p:attrName>ppt_h</p:attrName>
                                        </p:attrNameLst>
                                      </p:cBhvr>
                                      <p:tavLst>
                                        <p:tav tm="0">
                                          <p:val>
                                            <p:fltVal val="0"/>
                                          </p:val>
                                        </p:tav>
                                        <p:tav tm="100000">
                                          <p:val>
                                            <p:strVal val="#ppt_h"/>
                                          </p:val>
                                        </p:tav>
                                      </p:tavLst>
                                    </p:anim>
                                    <p:animEffect transition="in" filter="fade">
                                      <p:cBhvr>
                                        <p:cTn id="40" dur="1000"/>
                                        <p:tgtEl>
                                          <p:spTgt spid="20"/>
                                        </p:tgtEl>
                                      </p:cBhvr>
                                    </p:animEffect>
                                  </p:childTnLst>
                                </p:cTn>
                              </p:par>
                            </p:childTnLst>
                          </p:cTn>
                        </p:par>
                        <p:par>
                          <p:cTn id="41" fill="hold">
                            <p:stCondLst>
                              <p:cond delay="3500"/>
                            </p:stCondLst>
                            <p:childTnLst>
                              <p:par>
                                <p:cTn id="42" presetID="42" presetClass="entr" presetSubtype="0" fill="hold" grpId="0" nodeType="afterEffect">
                                  <p:stCondLst>
                                    <p:cond delay="0"/>
                                  </p:stCondLst>
                                  <p:childTnLst>
                                    <p:set>
                                      <p:cBhvr>
                                        <p:cTn id="43" dur="1" fill="hold">
                                          <p:stCondLst>
                                            <p:cond delay="0"/>
                                          </p:stCondLst>
                                        </p:cTn>
                                        <p:tgtEl>
                                          <p:spTgt spid="21"/>
                                        </p:tgtEl>
                                        <p:attrNameLst>
                                          <p:attrName>style.visibility</p:attrName>
                                        </p:attrNameLst>
                                      </p:cBhvr>
                                      <p:to>
                                        <p:strVal val="visible"/>
                                      </p:to>
                                    </p:set>
                                    <p:animEffect transition="in" filter="fade">
                                      <p:cBhvr>
                                        <p:cTn id="44" dur="1000"/>
                                        <p:tgtEl>
                                          <p:spTgt spid="21"/>
                                        </p:tgtEl>
                                      </p:cBhvr>
                                    </p:animEffect>
                                    <p:anim calcmode="lin" valueType="num">
                                      <p:cBhvr>
                                        <p:cTn id="45" dur="1000" fill="hold"/>
                                        <p:tgtEl>
                                          <p:spTgt spid="21"/>
                                        </p:tgtEl>
                                        <p:attrNameLst>
                                          <p:attrName>ppt_x</p:attrName>
                                        </p:attrNameLst>
                                      </p:cBhvr>
                                      <p:tavLst>
                                        <p:tav tm="0">
                                          <p:val>
                                            <p:strVal val="#ppt_x"/>
                                          </p:val>
                                        </p:tav>
                                        <p:tav tm="100000">
                                          <p:val>
                                            <p:strVal val="#ppt_x"/>
                                          </p:val>
                                        </p:tav>
                                      </p:tavLst>
                                    </p:anim>
                                    <p:anim calcmode="lin" valueType="num">
                                      <p:cBhvr>
                                        <p:cTn id="46" dur="1000" fill="hold"/>
                                        <p:tgtEl>
                                          <p:spTgt spid="21"/>
                                        </p:tgtEl>
                                        <p:attrNameLst>
                                          <p:attrName>ppt_y</p:attrName>
                                        </p:attrNameLst>
                                      </p:cBhvr>
                                      <p:tavLst>
                                        <p:tav tm="0">
                                          <p:val>
                                            <p:strVal val="#ppt_y+.1"/>
                                          </p:val>
                                        </p:tav>
                                        <p:tav tm="100000">
                                          <p:val>
                                            <p:strVal val="#ppt_y"/>
                                          </p:val>
                                        </p:tav>
                                      </p:tavLst>
                                    </p:anim>
                                  </p:childTnLst>
                                </p:cTn>
                              </p:par>
                              <p:par>
                                <p:cTn id="47" presetID="42" presetClass="entr" presetSubtype="0" fill="hold" grpId="0" nodeType="withEffect">
                                  <p:stCondLst>
                                    <p:cond delay="0"/>
                                  </p:stCondLst>
                                  <p:childTnLst>
                                    <p:set>
                                      <p:cBhvr>
                                        <p:cTn id="48" dur="1" fill="hold">
                                          <p:stCondLst>
                                            <p:cond delay="0"/>
                                          </p:stCondLst>
                                        </p:cTn>
                                        <p:tgtEl>
                                          <p:spTgt spid="24"/>
                                        </p:tgtEl>
                                        <p:attrNameLst>
                                          <p:attrName>style.visibility</p:attrName>
                                        </p:attrNameLst>
                                      </p:cBhvr>
                                      <p:to>
                                        <p:strVal val="visible"/>
                                      </p:to>
                                    </p:set>
                                    <p:animEffect transition="in" filter="fade">
                                      <p:cBhvr>
                                        <p:cTn id="49" dur="1000"/>
                                        <p:tgtEl>
                                          <p:spTgt spid="24"/>
                                        </p:tgtEl>
                                      </p:cBhvr>
                                    </p:animEffect>
                                    <p:anim calcmode="lin" valueType="num">
                                      <p:cBhvr>
                                        <p:cTn id="50" dur="1000" fill="hold"/>
                                        <p:tgtEl>
                                          <p:spTgt spid="24"/>
                                        </p:tgtEl>
                                        <p:attrNameLst>
                                          <p:attrName>ppt_x</p:attrName>
                                        </p:attrNameLst>
                                      </p:cBhvr>
                                      <p:tavLst>
                                        <p:tav tm="0">
                                          <p:val>
                                            <p:strVal val="#ppt_x"/>
                                          </p:val>
                                        </p:tav>
                                        <p:tav tm="100000">
                                          <p:val>
                                            <p:strVal val="#ppt_x"/>
                                          </p:val>
                                        </p:tav>
                                      </p:tavLst>
                                    </p:anim>
                                    <p:anim calcmode="lin" valueType="num">
                                      <p:cBhvr>
                                        <p:cTn id="51" dur="1000" fill="hold"/>
                                        <p:tgtEl>
                                          <p:spTgt spid="24"/>
                                        </p:tgtEl>
                                        <p:attrNameLst>
                                          <p:attrName>ppt_y</p:attrName>
                                        </p:attrNameLst>
                                      </p:cBhvr>
                                      <p:tavLst>
                                        <p:tav tm="0">
                                          <p:val>
                                            <p:strVal val="#ppt_y+.1"/>
                                          </p:val>
                                        </p:tav>
                                        <p:tav tm="100000">
                                          <p:val>
                                            <p:strVal val="#ppt_y"/>
                                          </p:val>
                                        </p:tav>
                                      </p:tavLst>
                                    </p:anim>
                                  </p:childTnLst>
                                </p:cTn>
                              </p:par>
                              <p:par>
                                <p:cTn id="52" presetID="53" presetClass="entr" presetSubtype="16" fill="hold" grpId="0" nodeType="withEffect">
                                  <p:stCondLst>
                                    <p:cond delay="0"/>
                                  </p:stCondLst>
                                  <p:childTnLst>
                                    <p:set>
                                      <p:cBhvr>
                                        <p:cTn id="53" dur="1" fill="hold">
                                          <p:stCondLst>
                                            <p:cond delay="0"/>
                                          </p:stCondLst>
                                        </p:cTn>
                                        <p:tgtEl>
                                          <p:spTgt spid="22"/>
                                        </p:tgtEl>
                                        <p:attrNameLst>
                                          <p:attrName>style.visibility</p:attrName>
                                        </p:attrNameLst>
                                      </p:cBhvr>
                                      <p:to>
                                        <p:strVal val="visible"/>
                                      </p:to>
                                    </p:set>
                                    <p:anim calcmode="lin" valueType="num">
                                      <p:cBhvr>
                                        <p:cTn id="54" dur="1000" fill="hold"/>
                                        <p:tgtEl>
                                          <p:spTgt spid="22"/>
                                        </p:tgtEl>
                                        <p:attrNameLst>
                                          <p:attrName>ppt_w</p:attrName>
                                        </p:attrNameLst>
                                      </p:cBhvr>
                                      <p:tavLst>
                                        <p:tav tm="0">
                                          <p:val>
                                            <p:fltVal val="0"/>
                                          </p:val>
                                        </p:tav>
                                        <p:tav tm="100000">
                                          <p:val>
                                            <p:strVal val="#ppt_w"/>
                                          </p:val>
                                        </p:tav>
                                      </p:tavLst>
                                    </p:anim>
                                    <p:anim calcmode="lin" valueType="num">
                                      <p:cBhvr>
                                        <p:cTn id="55" dur="1000" fill="hold"/>
                                        <p:tgtEl>
                                          <p:spTgt spid="22"/>
                                        </p:tgtEl>
                                        <p:attrNameLst>
                                          <p:attrName>ppt_h</p:attrName>
                                        </p:attrNameLst>
                                      </p:cBhvr>
                                      <p:tavLst>
                                        <p:tav tm="0">
                                          <p:val>
                                            <p:fltVal val="0"/>
                                          </p:val>
                                        </p:tav>
                                        <p:tav tm="100000">
                                          <p:val>
                                            <p:strVal val="#ppt_h"/>
                                          </p:val>
                                        </p:tav>
                                      </p:tavLst>
                                    </p:anim>
                                    <p:animEffect transition="in" filter="fade">
                                      <p:cBhvr>
                                        <p:cTn id="56" dur="1000"/>
                                        <p:tgtEl>
                                          <p:spTgt spid="22"/>
                                        </p:tgtEl>
                                      </p:cBhvr>
                                    </p:animEffect>
                                  </p:childTnLst>
                                </p:cTn>
                              </p:par>
                              <p:par>
                                <p:cTn id="57" presetID="53" presetClass="entr" presetSubtype="16" fill="hold" grpId="0" nodeType="withEffect">
                                  <p:stCondLst>
                                    <p:cond delay="0"/>
                                  </p:stCondLst>
                                  <p:childTnLst>
                                    <p:set>
                                      <p:cBhvr>
                                        <p:cTn id="58" dur="1" fill="hold">
                                          <p:stCondLst>
                                            <p:cond delay="0"/>
                                          </p:stCondLst>
                                        </p:cTn>
                                        <p:tgtEl>
                                          <p:spTgt spid="23"/>
                                        </p:tgtEl>
                                        <p:attrNameLst>
                                          <p:attrName>style.visibility</p:attrName>
                                        </p:attrNameLst>
                                      </p:cBhvr>
                                      <p:to>
                                        <p:strVal val="visible"/>
                                      </p:to>
                                    </p:set>
                                    <p:anim calcmode="lin" valueType="num">
                                      <p:cBhvr>
                                        <p:cTn id="59" dur="1000" fill="hold"/>
                                        <p:tgtEl>
                                          <p:spTgt spid="23"/>
                                        </p:tgtEl>
                                        <p:attrNameLst>
                                          <p:attrName>ppt_w</p:attrName>
                                        </p:attrNameLst>
                                      </p:cBhvr>
                                      <p:tavLst>
                                        <p:tav tm="0">
                                          <p:val>
                                            <p:fltVal val="0"/>
                                          </p:val>
                                        </p:tav>
                                        <p:tav tm="100000">
                                          <p:val>
                                            <p:strVal val="#ppt_w"/>
                                          </p:val>
                                        </p:tav>
                                      </p:tavLst>
                                    </p:anim>
                                    <p:anim calcmode="lin" valueType="num">
                                      <p:cBhvr>
                                        <p:cTn id="60" dur="1000" fill="hold"/>
                                        <p:tgtEl>
                                          <p:spTgt spid="23"/>
                                        </p:tgtEl>
                                        <p:attrNameLst>
                                          <p:attrName>ppt_h</p:attrName>
                                        </p:attrNameLst>
                                      </p:cBhvr>
                                      <p:tavLst>
                                        <p:tav tm="0">
                                          <p:val>
                                            <p:fltVal val="0"/>
                                          </p:val>
                                        </p:tav>
                                        <p:tav tm="100000">
                                          <p:val>
                                            <p:strVal val="#ppt_h"/>
                                          </p:val>
                                        </p:tav>
                                      </p:tavLst>
                                    </p:anim>
                                    <p:animEffect transition="in" filter="fade">
                                      <p:cBhvr>
                                        <p:cTn id="61" dur="1000"/>
                                        <p:tgtEl>
                                          <p:spTgt spid="23"/>
                                        </p:tgtEl>
                                      </p:cBhvr>
                                    </p:animEffect>
                                  </p:childTnLst>
                                </p:cTn>
                              </p:par>
                            </p:childTnLst>
                          </p:cTn>
                        </p:par>
                        <p:par>
                          <p:cTn id="62" fill="hold">
                            <p:stCondLst>
                              <p:cond delay="4500"/>
                            </p:stCondLst>
                            <p:childTnLst>
                              <p:par>
                                <p:cTn id="63" presetID="53" presetClass="entr" presetSubtype="16" fill="hold" grpId="0" nodeType="afterEffect">
                                  <p:stCondLst>
                                    <p:cond delay="0"/>
                                  </p:stCondLst>
                                  <p:childTnLst>
                                    <p:set>
                                      <p:cBhvr>
                                        <p:cTn id="64" dur="1" fill="hold">
                                          <p:stCondLst>
                                            <p:cond delay="0"/>
                                          </p:stCondLst>
                                        </p:cTn>
                                        <p:tgtEl>
                                          <p:spTgt spid="25"/>
                                        </p:tgtEl>
                                        <p:attrNameLst>
                                          <p:attrName>style.visibility</p:attrName>
                                        </p:attrNameLst>
                                      </p:cBhvr>
                                      <p:to>
                                        <p:strVal val="visible"/>
                                      </p:to>
                                    </p:set>
                                    <p:anim calcmode="lin" valueType="num">
                                      <p:cBhvr>
                                        <p:cTn id="65" dur="1000" fill="hold"/>
                                        <p:tgtEl>
                                          <p:spTgt spid="25"/>
                                        </p:tgtEl>
                                        <p:attrNameLst>
                                          <p:attrName>ppt_w</p:attrName>
                                        </p:attrNameLst>
                                      </p:cBhvr>
                                      <p:tavLst>
                                        <p:tav tm="0">
                                          <p:val>
                                            <p:fltVal val="0"/>
                                          </p:val>
                                        </p:tav>
                                        <p:tav tm="100000">
                                          <p:val>
                                            <p:strVal val="#ppt_w"/>
                                          </p:val>
                                        </p:tav>
                                      </p:tavLst>
                                    </p:anim>
                                    <p:anim calcmode="lin" valueType="num">
                                      <p:cBhvr>
                                        <p:cTn id="66" dur="1000" fill="hold"/>
                                        <p:tgtEl>
                                          <p:spTgt spid="25"/>
                                        </p:tgtEl>
                                        <p:attrNameLst>
                                          <p:attrName>ppt_h</p:attrName>
                                        </p:attrNameLst>
                                      </p:cBhvr>
                                      <p:tavLst>
                                        <p:tav tm="0">
                                          <p:val>
                                            <p:fltVal val="0"/>
                                          </p:val>
                                        </p:tav>
                                        <p:tav tm="100000">
                                          <p:val>
                                            <p:strVal val="#ppt_h"/>
                                          </p:val>
                                        </p:tav>
                                      </p:tavLst>
                                    </p:anim>
                                    <p:animEffect transition="in" filter="fade">
                                      <p:cBhvr>
                                        <p:cTn id="67" dur="1000"/>
                                        <p:tgtEl>
                                          <p:spTgt spid="25"/>
                                        </p:tgtEl>
                                      </p:cBhvr>
                                    </p:animEffect>
                                  </p:childTnLst>
                                </p:cTn>
                              </p:par>
                            </p:childTnLst>
                          </p:cTn>
                        </p:par>
                        <p:par>
                          <p:cTn id="68" fill="hold">
                            <p:stCondLst>
                              <p:cond delay="5500"/>
                            </p:stCondLst>
                            <p:childTnLst>
                              <p:par>
                                <p:cTn id="69" presetID="42" presetClass="entr" presetSubtype="0" fill="hold" grpId="0" nodeType="afterEffect">
                                  <p:stCondLst>
                                    <p:cond delay="0"/>
                                  </p:stCondLst>
                                  <p:childTnLst>
                                    <p:set>
                                      <p:cBhvr>
                                        <p:cTn id="70" dur="1" fill="hold">
                                          <p:stCondLst>
                                            <p:cond delay="0"/>
                                          </p:stCondLst>
                                        </p:cTn>
                                        <p:tgtEl>
                                          <p:spTgt spid="26"/>
                                        </p:tgtEl>
                                        <p:attrNameLst>
                                          <p:attrName>style.visibility</p:attrName>
                                        </p:attrNameLst>
                                      </p:cBhvr>
                                      <p:to>
                                        <p:strVal val="visible"/>
                                      </p:to>
                                    </p:set>
                                    <p:animEffect transition="in" filter="fade">
                                      <p:cBhvr>
                                        <p:cTn id="71" dur="1000"/>
                                        <p:tgtEl>
                                          <p:spTgt spid="26"/>
                                        </p:tgtEl>
                                      </p:cBhvr>
                                    </p:animEffect>
                                    <p:anim calcmode="lin" valueType="num">
                                      <p:cBhvr>
                                        <p:cTn id="72" dur="1000" fill="hold"/>
                                        <p:tgtEl>
                                          <p:spTgt spid="26"/>
                                        </p:tgtEl>
                                        <p:attrNameLst>
                                          <p:attrName>ppt_x</p:attrName>
                                        </p:attrNameLst>
                                      </p:cBhvr>
                                      <p:tavLst>
                                        <p:tav tm="0">
                                          <p:val>
                                            <p:strVal val="#ppt_x"/>
                                          </p:val>
                                        </p:tav>
                                        <p:tav tm="100000">
                                          <p:val>
                                            <p:strVal val="#ppt_x"/>
                                          </p:val>
                                        </p:tav>
                                      </p:tavLst>
                                    </p:anim>
                                    <p:anim calcmode="lin" valueType="num">
                                      <p:cBhvr>
                                        <p:cTn id="73" dur="1000" fill="hold"/>
                                        <p:tgtEl>
                                          <p:spTgt spid="26"/>
                                        </p:tgtEl>
                                        <p:attrNameLst>
                                          <p:attrName>ppt_y</p:attrName>
                                        </p:attrNameLst>
                                      </p:cBhvr>
                                      <p:tavLst>
                                        <p:tav tm="0">
                                          <p:val>
                                            <p:strVal val="#ppt_y+.1"/>
                                          </p:val>
                                        </p:tav>
                                        <p:tav tm="100000">
                                          <p:val>
                                            <p:strVal val="#ppt_y"/>
                                          </p:val>
                                        </p:tav>
                                      </p:tavLst>
                                    </p:anim>
                                  </p:childTnLst>
                                </p:cTn>
                              </p:par>
                              <p:par>
                                <p:cTn id="74" presetID="42" presetClass="entr" presetSubtype="0" fill="hold" grpId="0" nodeType="withEffect">
                                  <p:stCondLst>
                                    <p:cond delay="0"/>
                                  </p:stCondLst>
                                  <p:childTnLst>
                                    <p:set>
                                      <p:cBhvr>
                                        <p:cTn id="75" dur="1" fill="hold">
                                          <p:stCondLst>
                                            <p:cond delay="0"/>
                                          </p:stCondLst>
                                        </p:cTn>
                                        <p:tgtEl>
                                          <p:spTgt spid="29"/>
                                        </p:tgtEl>
                                        <p:attrNameLst>
                                          <p:attrName>style.visibility</p:attrName>
                                        </p:attrNameLst>
                                      </p:cBhvr>
                                      <p:to>
                                        <p:strVal val="visible"/>
                                      </p:to>
                                    </p:set>
                                    <p:animEffect transition="in" filter="fade">
                                      <p:cBhvr>
                                        <p:cTn id="76" dur="1000"/>
                                        <p:tgtEl>
                                          <p:spTgt spid="29"/>
                                        </p:tgtEl>
                                      </p:cBhvr>
                                    </p:animEffect>
                                    <p:anim calcmode="lin" valueType="num">
                                      <p:cBhvr>
                                        <p:cTn id="77" dur="1000" fill="hold"/>
                                        <p:tgtEl>
                                          <p:spTgt spid="29"/>
                                        </p:tgtEl>
                                        <p:attrNameLst>
                                          <p:attrName>ppt_x</p:attrName>
                                        </p:attrNameLst>
                                      </p:cBhvr>
                                      <p:tavLst>
                                        <p:tav tm="0">
                                          <p:val>
                                            <p:strVal val="#ppt_x"/>
                                          </p:val>
                                        </p:tav>
                                        <p:tav tm="100000">
                                          <p:val>
                                            <p:strVal val="#ppt_x"/>
                                          </p:val>
                                        </p:tav>
                                      </p:tavLst>
                                    </p:anim>
                                    <p:anim calcmode="lin" valueType="num">
                                      <p:cBhvr>
                                        <p:cTn id="78" dur="1000" fill="hold"/>
                                        <p:tgtEl>
                                          <p:spTgt spid="29"/>
                                        </p:tgtEl>
                                        <p:attrNameLst>
                                          <p:attrName>ppt_y</p:attrName>
                                        </p:attrNameLst>
                                      </p:cBhvr>
                                      <p:tavLst>
                                        <p:tav tm="0">
                                          <p:val>
                                            <p:strVal val="#ppt_y+.1"/>
                                          </p:val>
                                        </p:tav>
                                        <p:tav tm="100000">
                                          <p:val>
                                            <p:strVal val="#ppt_y"/>
                                          </p:val>
                                        </p:tav>
                                      </p:tavLst>
                                    </p:anim>
                                  </p:childTnLst>
                                </p:cTn>
                              </p:par>
                              <p:par>
                                <p:cTn id="79" presetID="53" presetClass="entr" presetSubtype="16" fill="hold" grpId="0" nodeType="withEffect">
                                  <p:stCondLst>
                                    <p:cond delay="0"/>
                                  </p:stCondLst>
                                  <p:childTnLst>
                                    <p:set>
                                      <p:cBhvr>
                                        <p:cTn id="80" dur="1" fill="hold">
                                          <p:stCondLst>
                                            <p:cond delay="0"/>
                                          </p:stCondLst>
                                        </p:cTn>
                                        <p:tgtEl>
                                          <p:spTgt spid="27"/>
                                        </p:tgtEl>
                                        <p:attrNameLst>
                                          <p:attrName>style.visibility</p:attrName>
                                        </p:attrNameLst>
                                      </p:cBhvr>
                                      <p:to>
                                        <p:strVal val="visible"/>
                                      </p:to>
                                    </p:set>
                                    <p:anim calcmode="lin" valueType="num">
                                      <p:cBhvr>
                                        <p:cTn id="81" dur="1000" fill="hold"/>
                                        <p:tgtEl>
                                          <p:spTgt spid="27"/>
                                        </p:tgtEl>
                                        <p:attrNameLst>
                                          <p:attrName>ppt_w</p:attrName>
                                        </p:attrNameLst>
                                      </p:cBhvr>
                                      <p:tavLst>
                                        <p:tav tm="0">
                                          <p:val>
                                            <p:fltVal val="0"/>
                                          </p:val>
                                        </p:tav>
                                        <p:tav tm="100000">
                                          <p:val>
                                            <p:strVal val="#ppt_w"/>
                                          </p:val>
                                        </p:tav>
                                      </p:tavLst>
                                    </p:anim>
                                    <p:anim calcmode="lin" valueType="num">
                                      <p:cBhvr>
                                        <p:cTn id="82" dur="1000" fill="hold"/>
                                        <p:tgtEl>
                                          <p:spTgt spid="27"/>
                                        </p:tgtEl>
                                        <p:attrNameLst>
                                          <p:attrName>ppt_h</p:attrName>
                                        </p:attrNameLst>
                                      </p:cBhvr>
                                      <p:tavLst>
                                        <p:tav tm="0">
                                          <p:val>
                                            <p:fltVal val="0"/>
                                          </p:val>
                                        </p:tav>
                                        <p:tav tm="100000">
                                          <p:val>
                                            <p:strVal val="#ppt_h"/>
                                          </p:val>
                                        </p:tav>
                                      </p:tavLst>
                                    </p:anim>
                                    <p:animEffect transition="in" filter="fade">
                                      <p:cBhvr>
                                        <p:cTn id="83" dur="1000"/>
                                        <p:tgtEl>
                                          <p:spTgt spid="27"/>
                                        </p:tgtEl>
                                      </p:cBhvr>
                                    </p:animEffect>
                                  </p:childTnLst>
                                </p:cTn>
                              </p:par>
                              <p:par>
                                <p:cTn id="84" presetID="53" presetClass="entr" presetSubtype="16" fill="hold" grpId="0" nodeType="withEffect">
                                  <p:stCondLst>
                                    <p:cond delay="0"/>
                                  </p:stCondLst>
                                  <p:childTnLst>
                                    <p:set>
                                      <p:cBhvr>
                                        <p:cTn id="85" dur="1" fill="hold">
                                          <p:stCondLst>
                                            <p:cond delay="0"/>
                                          </p:stCondLst>
                                        </p:cTn>
                                        <p:tgtEl>
                                          <p:spTgt spid="28"/>
                                        </p:tgtEl>
                                        <p:attrNameLst>
                                          <p:attrName>style.visibility</p:attrName>
                                        </p:attrNameLst>
                                      </p:cBhvr>
                                      <p:to>
                                        <p:strVal val="visible"/>
                                      </p:to>
                                    </p:set>
                                    <p:anim calcmode="lin" valueType="num">
                                      <p:cBhvr>
                                        <p:cTn id="86" dur="1000" fill="hold"/>
                                        <p:tgtEl>
                                          <p:spTgt spid="28"/>
                                        </p:tgtEl>
                                        <p:attrNameLst>
                                          <p:attrName>ppt_w</p:attrName>
                                        </p:attrNameLst>
                                      </p:cBhvr>
                                      <p:tavLst>
                                        <p:tav tm="0">
                                          <p:val>
                                            <p:fltVal val="0"/>
                                          </p:val>
                                        </p:tav>
                                        <p:tav tm="100000">
                                          <p:val>
                                            <p:strVal val="#ppt_w"/>
                                          </p:val>
                                        </p:tav>
                                      </p:tavLst>
                                    </p:anim>
                                    <p:anim calcmode="lin" valueType="num">
                                      <p:cBhvr>
                                        <p:cTn id="87" dur="1000" fill="hold"/>
                                        <p:tgtEl>
                                          <p:spTgt spid="28"/>
                                        </p:tgtEl>
                                        <p:attrNameLst>
                                          <p:attrName>ppt_h</p:attrName>
                                        </p:attrNameLst>
                                      </p:cBhvr>
                                      <p:tavLst>
                                        <p:tav tm="0">
                                          <p:val>
                                            <p:fltVal val="0"/>
                                          </p:val>
                                        </p:tav>
                                        <p:tav tm="100000">
                                          <p:val>
                                            <p:strVal val="#ppt_h"/>
                                          </p:val>
                                        </p:tav>
                                      </p:tavLst>
                                    </p:anim>
                                    <p:animEffect transition="in" filter="fade">
                                      <p:cBhvr>
                                        <p:cTn id="88" dur="1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16" grpId="0" animBg="1"/>
      <p:bldP spid="17" grpId="0" animBg="1"/>
      <p:bldP spid="18" grpId="0"/>
      <p:bldP spid="19" grpId="0"/>
      <p:bldP spid="20" grpId="0" animBg="1"/>
      <p:bldP spid="21" grpId="0" animBg="1"/>
      <p:bldP spid="22" grpId="0" animBg="1"/>
      <p:bldP spid="23" grpId="0"/>
      <p:bldP spid="24" grpId="0"/>
      <p:bldP spid="25" grpId="0" animBg="1"/>
      <p:bldP spid="26" grpId="0" animBg="1"/>
      <p:bldP spid="27" grpId="0" animBg="1"/>
      <p:bldP spid="28" grpId="0"/>
      <p:bldP spid="2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1599</TotalTime>
  <Words>1356</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323</cp:revision>
  <dcterms:created xsi:type="dcterms:W3CDTF">2016-09-28T22:08:47Z</dcterms:created>
  <dcterms:modified xsi:type="dcterms:W3CDTF">2019-09-12T18:44:05Z</dcterms:modified>
</cp:coreProperties>
</file>