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1793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FB802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E44A2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BF250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925109C6-7D59-4925-9B0C-AEF936CBCC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2019-09-12T18:44:05Z</dcterms:modified>
</cp:coreProperties>
</file>