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5864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1"/>
                </a:solidFill>
              </a:rPr>
              <a:t>2016</a:t>
            </a:r>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chemeClr val="bg1"/>
                </a:solidFill>
              </a:rPr>
              <a:t>2018</a:t>
            </a:r>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chemeClr val="bg1"/>
                </a:solidFill>
              </a:rPr>
              <a:t>2019</a:t>
            </a:r>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chemeClr val="bg1"/>
                </a:solidFill>
              </a:rPr>
              <a:t>2020</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FF7467"/>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4CC8EC"/>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F4C956"/>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57CCC6"/>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FF9285"/>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03" name="Group 102">
            <a:extLst>
              <a:ext uri="{FF2B5EF4-FFF2-40B4-BE49-F238E27FC236}">
                <a16:creationId xmlns:a16="http://schemas.microsoft.com/office/drawing/2014/main" id="{5C6AEF4B-BB4B-4739-8258-24DF2E2714E8}"/>
              </a:ext>
            </a:extLst>
          </p:cNvPr>
          <p:cNvGrpSpPr>
            <a:grpSpLocks noChangeAspect="1"/>
          </p:cNvGrpSpPr>
          <p:nvPr/>
        </p:nvGrpSpPr>
        <p:grpSpPr>
          <a:xfrm>
            <a:off x="834727" y="2771245"/>
            <a:ext cx="640080" cy="2874883"/>
            <a:chOff x="3211620" y="750306"/>
            <a:chExt cx="1586849" cy="5303520"/>
          </a:xfrm>
          <a:solidFill>
            <a:srgbClr val="FF7467"/>
          </a:solidFill>
        </p:grpSpPr>
        <p:sp>
          <p:nvSpPr>
            <p:cNvPr id="100" name="Freeform: Shape 99">
              <a:extLst>
                <a:ext uri="{FF2B5EF4-FFF2-40B4-BE49-F238E27FC236}">
                  <a16:creationId xmlns:a16="http://schemas.microsoft.com/office/drawing/2014/main" id="{E0C0C796-9E56-42A2-BD0C-DF30449F1916}"/>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2" name="Freeform: Shape 101">
              <a:extLst>
                <a:ext uri="{FF2B5EF4-FFF2-40B4-BE49-F238E27FC236}">
                  <a16:creationId xmlns:a16="http://schemas.microsoft.com/office/drawing/2014/main" id="{2B7B0FC5-C44F-4BC5-9830-D0F20A91170D}"/>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4" name="Rectangle 93">
              <a:extLst>
                <a:ext uri="{FF2B5EF4-FFF2-40B4-BE49-F238E27FC236}">
                  <a16:creationId xmlns:a16="http://schemas.microsoft.com/office/drawing/2014/main" id="{EA4EE6B3-0870-4D51-B1A6-0C99DF5823C9}"/>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A7956533-2919-4FA8-8F51-326D1EFD60A2}"/>
              </a:ext>
            </a:extLst>
          </p:cNvPr>
          <p:cNvGrpSpPr>
            <a:grpSpLocks noChangeAspect="1"/>
          </p:cNvGrpSpPr>
          <p:nvPr/>
        </p:nvGrpSpPr>
        <p:grpSpPr>
          <a:xfrm>
            <a:off x="1900252" y="1845961"/>
            <a:ext cx="640080" cy="3800166"/>
            <a:chOff x="3211620" y="750306"/>
            <a:chExt cx="1586849" cy="5303520"/>
          </a:xfrm>
          <a:solidFill>
            <a:srgbClr val="4CC8EC"/>
          </a:solidFill>
        </p:grpSpPr>
        <p:sp>
          <p:nvSpPr>
            <p:cNvPr id="105" name="Freeform: Shape 104">
              <a:extLst>
                <a:ext uri="{FF2B5EF4-FFF2-40B4-BE49-F238E27FC236}">
                  <a16:creationId xmlns:a16="http://schemas.microsoft.com/office/drawing/2014/main" id="{576B158C-F3F9-4B4D-90CC-7BAE995BAA5A}"/>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6" name="Freeform: Shape 105">
              <a:extLst>
                <a:ext uri="{FF2B5EF4-FFF2-40B4-BE49-F238E27FC236}">
                  <a16:creationId xmlns:a16="http://schemas.microsoft.com/office/drawing/2014/main" id="{A6AFC4D9-DE73-4466-8B30-B363083E0BE9}"/>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7" name="Rectangle 106">
              <a:extLst>
                <a:ext uri="{FF2B5EF4-FFF2-40B4-BE49-F238E27FC236}">
                  <a16:creationId xmlns:a16="http://schemas.microsoft.com/office/drawing/2014/main" id="{55785EB7-8784-42D8-BFB5-AE328F9B70D4}"/>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a:extLst>
              <a:ext uri="{FF2B5EF4-FFF2-40B4-BE49-F238E27FC236}">
                <a16:creationId xmlns:a16="http://schemas.microsoft.com/office/drawing/2014/main" id="{36D182C9-0FAA-4724-85DE-460A9BDF0905}"/>
              </a:ext>
            </a:extLst>
          </p:cNvPr>
          <p:cNvGrpSpPr>
            <a:grpSpLocks noChangeAspect="1"/>
          </p:cNvGrpSpPr>
          <p:nvPr/>
        </p:nvGrpSpPr>
        <p:grpSpPr>
          <a:xfrm>
            <a:off x="2969640" y="3158744"/>
            <a:ext cx="640080" cy="2479700"/>
            <a:chOff x="3211620" y="750306"/>
            <a:chExt cx="1586849" cy="5303520"/>
          </a:xfrm>
          <a:solidFill>
            <a:srgbClr val="F4C956"/>
          </a:solidFill>
        </p:grpSpPr>
        <p:sp>
          <p:nvSpPr>
            <p:cNvPr id="109" name="Freeform: Shape 108">
              <a:extLst>
                <a:ext uri="{FF2B5EF4-FFF2-40B4-BE49-F238E27FC236}">
                  <a16:creationId xmlns:a16="http://schemas.microsoft.com/office/drawing/2014/main" id="{E2C108A2-4F27-4B3A-8400-2027C51EC30C}"/>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0" name="Freeform: Shape 109">
              <a:extLst>
                <a:ext uri="{FF2B5EF4-FFF2-40B4-BE49-F238E27FC236}">
                  <a16:creationId xmlns:a16="http://schemas.microsoft.com/office/drawing/2014/main" id="{170B4C59-4240-4E6C-884D-8EA2AD55C414}"/>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1" name="Rectangle 110">
              <a:extLst>
                <a:ext uri="{FF2B5EF4-FFF2-40B4-BE49-F238E27FC236}">
                  <a16:creationId xmlns:a16="http://schemas.microsoft.com/office/drawing/2014/main" id="{D26B7083-D23E-4F76-B81B-222532DBBCBF}"/>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2" name="Group 111">
            <a:extLst>
              <a:ext uri="{FF2B5EF4-FFF2-40B4-BE49-F238E27FC236}">
                <a16:creationId xmlns:a16="http://schemas.microsoft.com/office/drawing/2014/main" id="{46A8C8F2-F936-4B2D-8038-9736AE7AAB3D}"/>
              </a:ext>
            </a:extLst>
          </p:cNvPr>
          <p:cNvGrpSpPr>
            <a:grpSpLocks noChangeAspect="1"/>
          </p:cNvGrpSpPr>
          <p:nvPr/>
        </p:nvGrpSpPr>
        <p:grpSpPr>
          <a:xfrm>
            <a:off x="4042369" y="2690102"/>
            <a:ext cx="640080" cy="2956025"/>
            <a:chOff x="3211620" y="750306"/>
            <a:chExt cx="1586849" cy="5303520"/>
          </a:xfrm>
          <a:solidFill>
            <a:srgbClr val="57CCC6"/>
          </a:solidFill>
        </p:grpSpPr>
        <p:sp>
          <p:nvSpPr>
            <p:cNvPr id="113" name="Freeform: Shape 112">
              <a:extLst>
                <a:ext uri="{FF2B5EF4-FFF2-40B4-BE49-F238E27FC236}">
                  <a16:creationId xmlns:a16="http://schemas.microsoft.com/office/drawing/2014/main" id="{54A53105-08DE-44C3-A82C-E1096A00D263}"/>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4" name="Freeform: Shape 113">
              <a:extLst>
                <a:ext uri="{FF2B5EF4-FFF2-40B4-BE49-F238E27FC236}">
                  <a16:creationId xmlns:a16="http://schemas.microsoft.com/office/drawing/2014/main" id="{A53B0031-6E82-4666-87C5-C8B292F39BD7}"/>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5" name="Rectangle 114">
              <a:extLst>
                <a:ext uri="{FF2B5EF4-FFF2-40B4-BE49-F238E27FC236}">
                  <a16:creationId xmlns:a16="http://schemas.microsoft.com/office/drawing/2014/main" id="{2C9108EE-D74F-455C-AB2D-4EFB50FB0DB7}"/>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a:extLst>
              <a:ext uri="{FF2B5EF4-FFF2-40B4-BE49-F238E27FC236}">
                <a16:creationId xmlns:a16="http://schemas.microsoft.com/office/drawing/2014/main" id="{9E6F9756-4891-4A33-B84D-7C9254AFA0AA}"/>
              </a:ext>
            </a:extLst>
          </p:cNvPr>
          <p:cNvGrpSpPr>
            <a:grpSpLocks noChangeAspect="1"/>
          </p:cNvGrpSpPr>
          <p:nvPr/>
        </p:nvGrpSpPr>
        <p:grpSpPr>
          <a:xfrm>
            <a:off x="5109911" y="706582"/>
            <a:ext cx="640080" cy="4918744"/>
            <a:chOff x="3211620" y="750306"/>
            <a:chExt cx="1586849" cy="5303520"/>
          </a:xfrm>
          <a:solidFill>
            <a:srgbClr val="FF9285"/>
          </a:solidFill>
        </p:grpSpPr>
        <p:sp>
          <p:nvSpPr>
            <p:cNvPr id="117" name="Freeform: Shape 116">
              <a:extLst>
                <a:ext uri="{FF2B5EF4-FFF2-40B4-BE49-F238E27FC236}">
                  <a16:creationId xmlns:a16="http://schemas.microsoft.com/office/drawing/2014/main" id="{6BE8E23A-A10E-4785-A682-5433FDF5BD6E}"/>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E1746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9" name="Rectangle 118">
              <a:extLst>
                <a:ext uri="{FF2B5EF4-FFF2-40B4-BE49-F238E27FC236}">
                  <a16:creationId xmlns:a16="http://schemas.microsoft.com/office/drawing/2014/main" id="{86B52E8C-454D-456E-A3E2-8AD936711785}"/>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59928B7A-F028-4070-BAF8-9DD8F0341565}"/>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cxnSp>
        <p:nvCxnSpPr>
          <p:cNvPr id="3" name="Straight Connector 2">
            <a:extLst>
              <a:ext uri="{FF2B5EF4-FFF2-40B4-BE49-F238E27FC236}">
                <a16:creationId xmlns:a16="http://schemas.microsoft.com/office/drawing/2014/main" id="{BA7010B0-2657-4277-8906-EEA5E8D0B761}"/>
              </a:ext>
            </a:extLst>
          </p:cNvPr>
          <p:cNvCxnSpPr>
            <a:cxnSpLocks/>
            <a:stCxn id="94" idx="0"/>
            <a:endCxn id="107" idx="0"/>
          </p:cNvCxnSpPr>
          <p:nvPr/>
        </p:nvCxnSpPr>
        <p:spPr>
          <a:xfrm flipV="1">
            <a:off x="1100943" y="1982208"/>
            <a:ext cx="1065525" cy="892110"/>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86" name="Straight Connector 85">
            <a:extLst>
              <a:ext uri="{FF2B5EF4-FFF2-40B4-BE49-F238E27FC236}">
                <a16:creationId xmlns:a16="http://schemas.microsoft.com/office/drawing/2014/main" id="{991304DC-7F21-4AA2-A64C-8270DC31B8CC}"/>
              </a:ext>
            </a:extLst>
          </p:cNvPr>
          <p:cNvCxnSpPr>
            <a:cxnSpLocks/>
            <a:stCxn id="115" idx="0"/>
            <a:endCxn id="111" idx="0"/>
          </p:cNvCxnSpPr>
          <p:nvPr/>
        </p:nvCxnSpPr>
        <p:spPr>
          <a:xfrm flipH="1">
            <a:off x="3235856" y="2796084"/>
            <a:ext cx="1072729" cy="451564"/>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87" name="Straight Connector 86">
            <a:extLst>
              <a:ext uri="{FF2B5EF4-FFF2-40B4-BE49-F238E27FC236}">
                <a16:creationId xmlns:a16="http://schemas.microsoft.com/office/drawing/2014/main" id="{ECEA80E1-ACCC-41D7-BEED-18C523C2F4F7}"/>
              </a:ext>
            </a:extLst>
          </p:cNvPr>
          <p:cNvCxnSpPr>
            <a:cxnSpLocks/>
            <a:stCxn id="119" idx="0"/>
            <a:endCxn id="115" idx="0"/>
          </p:cNvCxnSpPr>
          <p:nvPr/>
        </p:nvCxnSpPr>
        <p:spPr>
          <a:xfrm flipH="1">
            <a:off x="4308585" y="882933"/>
            <a:ext cx="1067542" cy="1913151"/>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93" name="Straight Connector 92">
            <a:extLst>
              <a:ext uri="{FF2B5EF4-FFF2-40B4-BE49-F238E27FC236}">
                <a16:creationId xmlns:a16="http://schemas.microsoft.com/office/drawing/2014/main" id="{30A28326-540D-4AD3-A998-D0E42F3AE00D}"/>
              </a:ext>
            </a:extLst>
          </p:cNvPr>
          <p:cNvCxnSpPr>
            <a:cxnSpLocks/>
            <a:stCxn id="111" idx="0"/>
            <a:endCxn id="107" idx="0"/>
          </p:cNvCxnSpPr>
          <p:nvPr/>
        </p:nvCxnSpPr>
        <p:spPr>
          <a:xfrm flipH="1" flipV="1">
            <a:off x="2166468" y="1982208"/>
            <a:ext cx="1069388" cy="1265440"/>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pic>
        <p:nvPicPr>
          <p:cNvPr id="76" name="Picture 75">
            <a:hlinkClick r:id="rId2"/>
            <a:extLst>
              <a:ext uri="{FF2B5EF4-FFF2-40B4-BE49-F238E27FC236}">
                <a16:creationId xmlns:a16="http://schemas.microsoft.com/office/drawing/2014/main" id="{A5E704E8-430F-43B7-A21D-5624CBBE7E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25452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1000" fill="hold"/>
                                        <p:tgtEl>
                                          <p:spTgt spid="83"/>
                                        </p:tgtEl>
                                        <p:attrNameLst>
                                          <p:attrName>ppt_x</p:attrName>
                                        </p:attrNameLst>
                                      </p:cBhvr>
                                      <p:tavLst>
                                        <p:tav tm="0">
                                          <p:val>
                                            <p:strVal val="#ppt_x"/>
                                          </p:val>
                                        </p:tav>
                                        <p:tav tm="100000">
                                          <p:val>
                                            <p:strVal val="#ppt_x"/>
                                          </p:val>
                                        </p:tav>
                                      </p:tavLst>
                                    </p:anim>
                                    <p:anim calcmode="lin" valueType="num">
                                      <p:cBhvr additive="base">
                                        <p:cTn id="12" dur="1000" fill="hold"/>
                                        <p:tgtEl>
                                          <p:spTgt spid="8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0"/>
                                        </p:tgtEl>
                                        <p:attrNameLst>
                                          <p:attrName>style.visibility</p:attrName>
                                        </p:attrNameLst>
                                      </p:cBhvr>
                                      <p:to>
                                        <p:strVal val="visible"/>
                                      </p:to>
                                    </p:set>
                                    <p:anim calcmode="lin" valueType="num">
                                      <p:cBhvr additive="base">
                                        <p:cTn id="15" dur="1000" fill="hold"/>
                                        <p:tgtEl>
                                          <p:spTgt spid="80"/>
                                        </p:tgtEl>
                                        <p:attrNameLst>
                                          <p:attrName>ppt_x</p:attrName>
                                        </p:attrNameLst>
                                      </p:cBhvr>
                                      <p:tavLst>
                                        <p:tav tm="0">
                                          <p:val>
                                            <p:strVal val="#ppt_x"/>
                                          </p:val>
                                        </p:tav>
                                        <p:tav tm="100000">
                                          <p:val>
                                            <p:strVal val="#ppt_x"/>
                                          </p:val>
                                        </p:tav>
                                      </p:tavLst>
                                    </p:anim>
                                    <p:anim calcmode="lin" valueType="num">
                                      <p:cBhvr additive="base">
                                        <p:cTn id="16" dur="1000" fill="hold"/>
                                        <p:tgtEl>
                                          <p:spTgt spid="8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7"/>
                                        </p:tgtEl>
                                        <p:attrNameLst>
                                          <p:attrName>style.visibility</p:attrName>
                                        </p:attrNameLst>
                                      </p:cBhvr>
                                      <p:to>
                                        <p:strVal val="visible"/>
                                      </p:to>
                                    </p:set>
                                    <p:anim calcmode="lin" valueType="num">
                                      <p:cBhvr additive="base">
                                        <p:cTn id="19" dur="1000" fill="hold"/>
                                        <p:tgtEl>
                                          <p:spTgt spid="77"/>
                                        </p:tgtEl>
                                        <p:attrNameLst>
                                          <p:attrName>ppt_x</p:attrName>
                                        </p:attrNameLst>
                                      </p:cBhvr>
                                      <p:tavLst>
                                        <p:tav tm="0">
                                          <p:val>
                                            <p:strVal val="#ppt_x"/>
                                          </p:val>
                                        </p:tav>
                                        <p:tav tm="100000">
                                          <p:val>
                                            <p:strVal val="#ppt_x"/>
                                          </p:val>
                                        </p:tav>
                                      </p:tavLst>
                                    </p:anim>
                                    <p:anim calcmode="lin" valueType="num">
                                      <p:cBhvr additive="base">
                                        <p:cTn id="20" dur="1000" fill="hold"/>
                                        <p:tgtEl>
                                          <p:spTgt spid="7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3"/>
                                        </p:tgtEl>
                                        <p:attrNameLst>
                                          <p:attrName>style.visibility</p:attrName>
                                        </p:attrNameLst>
                                      </p:cBhvr>
                                      <p:to>
                                        <p:strVal val="visible"/>
                                      </p:to>
                                    </p:set>
                                    <p:anim calcmode="lin" valueType="num">
                                      <p:cBhvr additive="base">
                                        <p:cTn id="23" dur="1000" fill="hold"/>
                                        <p:tgtEl>
                                          <p:spTgt spid="73"/>
                                        </p:tgtEl>
                                        <p:attrNameLst>
                                          <p:attrName>ppt_x</p:attrName>
                                        </p:attrNameLst>
                                      </p:cBhvr>
                                      <p:tavLst>
                                        <p:tav tm="0">
                                          <p:val>
                                            <p:strVal val="#ppt_x"/>
                                          </p:val>
                                        </p:tav>
                                        <p:tav tm="100000">
                                          <p:val>
                                            <p:strVal val="#ppt_x"/>
                                          </p:val>
                                        </p:tav>
                                      </p:tavLst>
                                    </p:anim>
                                    <p:anim calcmode="lin" valueType="num">
                                      <p:cBhvr additive="base">
                                        <p:cTn id="24" dur="1000" fill="hold"/>
                                        <p:tgtEl>
                                          <p:spTgt spid="73"/>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anim calcmode="lin" valueType="num">
                                      <p:cBhvr additive="base">
                                        <p:cTn id="27" dur="1000" fill="hold"/>
                                        <p:tgtEl>
                                          <p:spTgt spid="72"/>
                                        </p:tgtEl>
                                        <p:attrNameLst>
                                          <p:attrName>ppt_x</p:attrName>
                                        </p:attrNameLst>
                                      </p:cBhvr>
                                      <p:tavLst>
                                        <p:tav tm="0">
                                          <p:val>
                                            <p:strVal val="#ppt_x"/>
                                          </p:val>
                                        </p:tav>
                                        <p:tav tm="100000">
                                          <p:val>
                                            <p:strVal val="#ppt_x"/>
                                          </p:val>
                                        </p:tav>
                                      </p:tavLst>
                                    </p:anim>
                                    <p:anim calcmode="lin" valueType="num">
                                      <p:cBhvr additive="base">
                                        <p:cTn id="28" dur="1000" fill="hold"/>
                                        <p:tgtEl>
                                          <p:spTgt spid="72"/>
                                        </p:tgtEl>
                                        <p:attrNameLst>
                                          <p:attrName>ppt_y</p:attrName>
                                        </p:attrNameLst>
                                      </p:cBhvr>
                                      <p:tavLst>
                                        <p:tav tm="0">
                                          <p:val>
                                            <p:strVal val="1+#ppt_h/2"/>
                                          </p:val>
                                        </p:tav>
                                        <p:tav tm="100000">
                                          <p:val>
                                            <p:strVal val="#ppt_y"/>
                                          </p:val>
                                        </p:tav>
                                      </p:tavLst>
                                    </p:anim>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2000"/>
                            </p:stCondLst>
                            <p:childTnLst>
                              <p:par>
                                <p:cTn id="36" presetID="22" presetClass="entr" presetSubtype="4" fill="hold" nodeType="afterEffect">
                                  <p:stCondLst>
                                    <p:cond delay="0"/>
                                  </p:stCondLst>
                                  <p:childTnLst>
                                    <p:set>
                                      <p:cBhvr>
                                        <p:cTn id="37" dur="1" fill="hold">
                                          <p:stCondLst>
                                            <p:cond delay="0"/>
                                          </p:stCondLst>
                                        </p:cTn>
                                        <p:tgtEl>
                                          <p:spTgt spid="103"/>
                                        </p:tgtEl>
                                        <p:attrNameLst>
                                          <p:attrName>style.visibility</p:attrName>
                                        </p:attrNameLst>
                                      </p:cBhvr>
                                      <p:to>
                                        <p:strVal val="visible"/>
                                      </p:to>
                                    </p:set>
                                    <p:animEffect transition="in" filter="wipe(down)">
                                      <p:cBhvr>
                                        <p:cTn id="38" dur="1000"/>
                                        <p:tgtEl>
                                          <p:spTgt spid="103"/>
                                        </p:tgtEl>
                                      </p:cBhvr>
                                    </p:animEffect>
                                  </p:childTnLst>
                                </p:cTn>
                              </p:par>
                            </p:childTnLst>
                          </p:cTn>
                        </p:par>
                        <p:par>
                          <p:cTn id="39" fill="hold">
                            <p:stCondLst>
                              <p:cond delay="3000"/>
                            </p:stCondLst>
                            <p:childTnLst>
                              <p:par>
                                <p:cTn id="40" presetID="37" presetClass="entr" presetSubtype="0"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1000"/>
                                        <p:tgtEl>
                                          <p:spTgt spid="45"/>
                                        </p:tgtEl>
                                      </p:cBhvr>
                                    </p:animEffect>
                                    <p:anim calcmode="lin" valueType="num">
                                      <p:cBhvr>
                                        <p:cTn id="43" dur="1000" fill="hold"/>
                                        <p:tgtEl>
                                          <p:spTgt spid="45"/>
                                        </p:tgtEl>
                                        <p:attrNameLst>
                                          <p:attrName>ppt_x</p:attrName>
                                        </p:attrNameLst>
                                      </p:cBhvr>
                                      <p:tavLst>
                                        <p:tav tm="0">
                                          <p:val>
                                            <p:strVal val="#ppt_x"/>
                                          </p:val>
                                        </p:tav>
                                        <p:tav tm="100000">
                                          <p:val>
                                            <p:strVal val="#ppt_x"/>
                                          </p:val>
                                        </p:tav>
                                      </p:tavLst>
                                    </p:anim>
                                    <p:anim calcmode="lin" valueType="num">
                                      <p:cBhvr>
                                        <p:cTn id="44" dur="900" decel="100000" fill="hold"/>
                                        <p:tgtEl>
                                          <p:spTgt spid="45"/>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500"/>
                                        <p:tgtEl>
                                          <p:spTgt spid="42"/>
                                        </p:tgtEl>
                                      </p:cBhvr>
                                    </p:animEffect>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ppt_w</p:attrName>
                                        </p:attrNameLst>
                                      </p:cBhvr>
                                      <p:tavLst>
                                        <p:tav tm="0">
                                          <p:val>
                                            <p:fltVal val="0"/>
                                          </p:val>
                                        </p:tav>
                                        <p:tav tm="100000">
                                          <p:val>
                                            <p:strVal val="#ppt_w"/>
                                          </p:val>
                                        </p:tav>
                                      </p:tavLst>
                                    </p:anim>
                                    <p:anim calcmode="lin" valueType="num">
                                      <p:cBhvr>
                                        <p:cTn id="54" dur="500" fill="hold"/>
                                        <p:tgtEl>
                                          <p:spTgt spid="25"/>
                                        </p:tgtEl>
                                        <p:attrNameLst>
                                          <p:attrName>ppt_h</p:attrName>
                                        </p:attrNameLst>
                                      </p:cBhvr>
                                      <p:tavLst>
                                        <p:tav tm="0">
                                          <p:val>
                                            <p:fltVal val="0"/>
                                          </p:val>
                                        </p:tav>
                                        <p:tav tm="100000">
                                          <p:val>
                                            <p:strVal val="#ppt_h"/>
                                          </p:val>
                                        </p:tav>
                                      </p:tavLst>
                                    </p:anim>
                                    <p:animEffect transition="in" filter="fade">
                                      <p:cBhvr>
                                        <p:cTn id="55" dur="500"/>
                                        <p:tgtEl>
                                          <p:spTgt spid="25"/>
                                        </p:tgtEl>
                                      </p:cBhvr>
                                    </p:animEffect>
                                  </p:childTnLst>
                                </p:cTn>
                              </p:par>
                            </p:childTnLst>
                          </p:cTn>
                        </p:par>
                        <p:par>
                          <p:cTn id="56" fill="hold">
                            <p:stCondLst>
                              <p:cond delay="5000"/>
                            </p:stCondLst>
                            <p:childTnLst>
                              <p:par>
                                <p:cTn id="57" presetID="22" presetClass="entr" presetSubtype="4" fill="hold" nodeType="afterEffect">
                                  <p:stCondLst>
                                    <p:cond delay="0"/>
                                  </p:stCondLst>
                                  <p:childTnLst>
                                    <p:set>
                                      <p:cBhvr>
                                        <p:cTn id="58" dur="1" fill="hold">
                                          <p:stCondLst>
                                            <p:cond delay="0"/>
                                          </p:stCondLst>
                                        </p:cTn>
                                        <p:tgtEl>
                                          <p:spTgt spid="104"/>
                                        </p:tgtEl>
                                        <p:attrNameLst>
                                          <p:attrName>style.visibility</p:attrName>
                                        </p:attrNameLst>
                                      </p:cBhvr>
                                      <p:to>
                                        <p:strVal val="visible"/>
                                      </p:to>
                                    </p:set>
                                    <p:animEffect transition="in" filter="wipe(down)">
                                      <p:cBhvr>
                                        <p:cTn id="59" dur="1000"/>
                                        <p:tgtEl>
                                          <p:spTgt spid="104"/>
                                        </p:tgtEl>
                                      </p:cBhvr>
                                    </p:animEffect>
                                  </p:childTnLst>
                                </p:cTn>
                              </p:par>
                              <p:par>
                                <p:cTn id="60" presetID="22" presetClass="entr" presetSubtype="4" fill="hold"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wipe(down)">
                                      <p:cBhvr>
                                        <p:cTn id="62" dur="1000"/>
                                        <p:tgtEl>
                                          <p:spTgt spid="3"/>
                                        </p:tgtEl>
                                      </p:cBhvr>
                                    </p:animEffect>
                                  </p:childTnLst>
                                </p:cTn>
                              </p:par>
                            </p:childTnLst>
                          </p:cTn>
                        </p:par>
                        <p:par>
                          <p:cTn id="63" fill="hold">
                            <p:stCondLst>
                              <p:cond delay="6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700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500"/>
                                        <p:tgtEl>
                                          <p:spTgt spid="55"/>
                                        </p:tgtEl>
                                      </p:cBhvr>
                                    </p:animEffect>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childTnLst>
                          </p:cTn>
                        </p:par>
                        <p:par>
                          <p:cTn id="80" fill="hold">
                            <p:stCondLst>
                              <p:cond delay="8000"/>
                            </p:stCondLst>
                            <p:childTnLst>
                              <p:par>
                                <p:cTn id="81" presetID="22" presetClass="entr" presetSubtype="4" fill="hold" nodeType="afterEffect">
                                  <p:stCondLst>
                                    <p:cond delay="0"/>
                                  </p:stCondLst>
                                  <p:childTnLst>
                                    <p:set>
                                      <p:cBhvr>
                                        <p:cTn id="82" dur="1" fill="hold">
                                          <p:stCondLst>
                                            <p:cond delay="0"/>
                                          </p:stCondLst>
                                        </p:cTn>
                                        <p:tgtEl>
                                          <p:spTgt spid="108"/>
                                        </p:tgtEl>
                                        <p:attrNameLst>
                                          <p:attrName>style.visibility</p:attrName>
                                        </p:attrNameLst>
                                      </p:cBhvr>
                                      <p:to>
                                        <p:strVal val="visible"/>
                                      </p:to>
                                    </p:set>
                                    <p:animEffect transition="in" filter="wipe(down)">
                                      <p:cBhvr>
                                        <p:cTn id="83" dur="1000"/>
                                        <p:tgtEl>
                                          <p:spTgt spid="108"/>
                                        </p:tgtEl>
                                      </p:cBhvr>
                                    </p:animEffect>
                                  </p:childTnLst>
                                </p:cTn>
                              </p:par>
                              <p:par>
                                <p:cTn id="84" presetID="22" presetClass="entr" presetSubtype="8" fill="hold" nodeType="withEffect">
                                  <p:stCondLst>
                                    <p:cond delay="0"/>
                                  </p:stCondLst>
                                  <p:childTnLst>
                                    <p:set>
                                      <p:cBhvr>
                                        <p:cTn id="85" dur="1" fill="hold">
                                          <p:stCondLst>
                                            <p:cond delay="0"/>
                                          </p:stCondLst>
                                        </p:cTn>
                                        <p:tgtEl>
                                          <p:spTgt spid="93"/>
                                        </p:tgtEl>
                                        <p:attrNameLst>
                                          <p:attrName>style.visibility</p:attrName>
                                        </p:attrNameLst>
                                      </p:cBhvr>
                                      <p:to>
                                        <p:strVal val="visible"/>
                                      </p:to>
                                    </p:set>
                                    <p:animEffect transition="in" filter="wipe(left)">
                                      <p:cBhvr>
                                        <p:cTn id="86" dur="1000"/>
                                        <p:tgtEl>
                                          <p:spTgt spid="93"/>
                                        </p:tgtEl>
                                      </p:cBhvr>
                                    </p:animEffect>
                                  </p:childTnLst>
                                </p:cTn>
                              </p:par>
                            </p:childTnLst>
                          </p:cTn>
                        </p:par>
                        <p:par>
                          <p:cTn id="87" fill="hold">
                            <p:stCondLst>
                              <p:cond delay="9000"/>
                            </p:stCondLst>
                            <p:childTnLst>
                              <p:par>
                                <p:cTn id="88" presetID="37" presetClass="entr" presetSubtype="0" fill="hold" grpId="0" nodeType="afterEffect">
                                  <p:stCondLst>
                                    <p:cond delay="0"/>
                                  </p:stCondLst>
                                  <p:childTnLst>
                                    <p:set>
                                      <p:cBhvr>
                                        <p:cTn id="89" dur="1" fill="hold">
                                          <p:stCondLst>
                                            <p:cond delay="0"/>
                                          </p:stCondLst>
                                        </p:cTn>
                                        <p:tgtEl>
                                          <p:spTgt spid="62"/>
                                        </p:tgtEl>
                                        <p:attrNameLst>
                                          <p:attrName>style.visibility</p:attrName>
                                        </p:attrNameLst>
                                      </p:cBhvr>
                                      <p:to>
                                        <p:strVal val="visible"/>
                                      </p:to>
                                    </p:set>
                                    <p:animEffect transition="in" filter="fade">
                                      <p:cBhvr>
                                        <p:cTn id="90" dur="1000"/>
                                        <p:tgtEl>
                                          <p:spTgt spid="62"/>
                                        </p:tgtEl>
                                      </p:cBhvr>
                                    </p:animEffect>
                                    <p:anim calcmode="lin" valueType="num">
                                      <p:cBhvr>
                                        <p:cTn id="91" dur="1000" fill="hold"/>
                                        <p:tgtEl>
                                          <p:spTgt spid="62"/>
                                        </p:tgtEl>
                                        <p:attrNameLst>
                                          <p:attrName>ppt_x</p:attrName>
                                        </p:attrNameLst>
                                      </p:cBhvr>
                                      <p:tavLst>
                                        <p:tav tm="0">
                                          <p:val>
                                            <p:strVal val="#ppt_x"/>
                                          </p:val>
                                        </p:tav>
                                        <p:tav tm="100000">
                                          <p:val>
                                            <p:strVal val="#ppt_x"/>
                                          </p:val>
                                        </p:tav>
                                      </p:tavLst>
                                    </p:anim>
                                    <p:anim calcmode="lin" valueType="num">
                                      <p:cBhvr>
                                        <p:cTn id="92" dur="900" decel="100000" fill="hold"/>
                                        <p:tgtEl>
                                          <p:spTgt spid="62"/>
                                        </p:tgtEl>
                                        <p:attrNameLst>
                                          <p:attrName>ppt_y</p:attrName>
                                        </p:attrNameLst>
                                      </p:cBhvr>
                                      <p:tavLst>
                                        <p:tav tm="0">
                                          <p:val>
                                            <p:strVal val="#ppt_y+1"/>
                                          </p:val>
                                        </p:tav>
                                        <p:tav tm="100000">
                                          <p:val>
                                            <p:strVal val="#ppt_y-.03"/>
                                          </p:val>
                                        </p:tav>
                                      </p:tavLst>
                                    </p:anim>
                                    <p:anim calcmode="lin" valueType="num">
                                      <p:cBhvr>
                                        <p:cTn id="93"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94" fill="hold">
                            <p:stCondLst>
                              <p:cond delay="10000"/>
                            </p:stCondLst>
                            <p:childTnLst>
                              <p:par>
                                <p:cTn id="95" presetID="22" presetClass="entr" presetSubtype="8" fill="hold" nodeType="afterEffect">
                                  <p:stCondLst>
                                    <p:cond delay="0"/>
                                  </p:stCondLst>
                                  <p:childTnLst>
                                    <p:set>
                                      <p:cBhvr>
                                        <p:cTn id="96" dur="1" fill="hold">
                                          <p:stCondLst>
                                            <p:cond delay="0"/>
                                          </p:stCondLst>
                                        </p:cTn>
                                        <p:tgtEl>
                                          <p:spTgt spid="59"/>
                                        </p:tgtEl>
                                        <p:attrNameLst>
                                          <p:attrName>style.visibility</p:attrName>
                                        </p:attrNameLst>
                                      </p:cBhvr>
                                      <p:to>
                                        <p:strVal val="visible"/>
                                      </p:to>
                                    </p:set>
                                    <p:animEffect transition="in" filter="wipe(left)">
                                      <p:cBhvr>
                                        <p:cTn id="97" dur="500"/>
                                        <p:tgtEl>
                                          <p:spTgt spid="59"/>
                                        </p:tgtEl>
                                      </p:cBhvr>
                                    </p:animEffect>
                                  </p:childTnLst>
                                </p:cTn>
                              </p:par>
                            </p:childTnLst>
                          </p:cTn>
                        </p:par>
                        <p:par>
                          <p:cTn id="98" fill="hold">
                            <p:stCondLst>
                              <p:cond delay="10500"/>
                            </p:stCondLst>
                            <p:childTnLst>
                              <p:par>
                                <p:cTn id="99" presetID="53" presetClass="entr" presetSubtype="16" fill="hold" grpId="0" nodeType="afterEffect">
                                  <p:stCondLst>
                                    <p:cond delay="0"/>
                                  </p:stCondLst>
                                  <p:childTnLst>
                                    <p:set>
                                      <p:cBhvr>
                                        <p:cTn id="100" dur="1" fill="hold">
                                          <p:stCondLst>
                                            <p:cond delay="0"/>
                                          </p:stCondLst>
                                        </p:cTn>
                                        <p:tgtEl>
                                          <p:spTgt spid="35"/>
                                        </p:tgtEl>
                                        <p:attrNameLst>
                                          <p:attrName>style.visibility</p:attrName>
                                        </p:attrNameLst>
                                      </p:cBhvr>
                                      <p:to>
                                        <p:strVal val="visible"/>
                                      </p:to>
                                    </p:set>
                                    <p:anim calcmode="lin" valueType="num">
                                      <p:cBhvr>
                                        <p:cTn id="101" dur="500" fill="hold"/>
                                        <p:tgtEl>
                                          <p:spTgt spid="35"/>
                                        </p:tgtEl>
                                        <p:attrNameLst>
                                          <p:attrName>ppt_w</p:attrName>
                                        </p:attrNameLst>
                                      </p:cBhvr>
                                      <p:tavLst>
                                        <p:tav tm="0">
                                          <p:val>
                                            <p:fltVal val="0"/>
                                          </p:val>
                                        </p:tav>
                                        <p:tav tm="100000">
                                          <p:val>
                                            <p:strVal val="#ppt_w"/>
                                          </p:val>
                                        </p:tav>
                                      </p:tavLst>
                                    </p:anim>
                                    <p:anim calcmode="lin" valueType="num">
                                      <p:cBhvr>
                                        <p:cTn id="102" dur="500" fill="hold"/>
                                        <p:tgtEl>
                                          <p:spTgt spid="35"/>
                                        </p:tgtEl>
                                        <p:attrNameLst>
                                          <p:attrName>ppt_h</p:attrName>
                                        </p:attrNameLst>
                                      </p:cBhvr>
                                      <p:tavLst>
                                        <p:tav tm="0">
                                          <p:val>
                                            <p:fltVal val="0"/>
                                          </p:val>
                                        </p:tav>
                                        <p:tav tm="100000">
                                          <p:val>
                                            <p:strVal val="#ppt_h"/>
                                          </p:val>
                                        </p:tav>
                                      </p:tavLst>
                                    </p:anim>
                                    <p:animEffect transition="in" filter="fade">
                                      <p:cBhvr>
                                        <p:cTn id="103" dur="500"/>
                                        <p:tgtEl>
                                          <p:spTgt spid="35"/>
                                        </p:tgtEl>
                                      </p:cBhvr>
                                    </p:animEffect>
                                  </p:childTnLst>
                                </p:cTn>
                              </p:par>
                            </p:childTnLst>
                          </p:cTn>
                        </p:par>
                        <p:par>
                          <p:cTn id="104" fill="hold">
                            <p:stCondLst>
                              <p:cond delay="11000"/>
                            </p:stCondLst>
                            <p:childTnLst>
                              <p:par>
                                <p:cTn id="105" presetID="22" presetClass="entr" presetSubtype="4" fill="hold" nodeType="afterEffect">
                                  <p:stCondLst>
                                    <p:cond delay="0"/>
                                  </p:stCondLst>
                                  <p:childTnLst>
                                    <p:set>
                                      <p:cBhvr>
                                        <p:cTn id="106" dur="1" fill="hold">
                                          <p:stCondLst>
                                            <p:cond delay="0"/>
                                          </p:stCondLst>
                                        </p:cTn>
                                        <p:tgtEl>
                                          <p:spTgt spid="112"/>
                                        </p:tgtEl>
                                        <p:attrNameLst>
                                          <p:attrName>style.visibility</p:attrName>
                                        </p:attrNameLst>
                                      </p:cBhvr>
                                      <p:to>
                                        <p:strVal val="visible"/>
                                      </p:to>
                                    </p:set>
                                    <p:animEffect transition="in" filter="wipe(down)">
                                      <p:cBhvr>
                                        <p:cTn id="107" dur="1000"/>
                                        <p:tgtEl>
                                          <p:spTgt spid="112"/>
                                        </p:tgtEl>
                                      </p:cBhvr>
                                    </p:animEffect>
                                  </p:childTnLst>
                                </p:cTn>
                              </p:par>
                              <p:par>
                                <p:cTn id="108" presetID="22" presetClass="entr" presetSubtype="8" fill="hold" nodeType="withEffect">
                                  <p:stCondLst>
                                    <p:cond delay="0"/>
                                  </p:stCondLst>
                                  <p:childTnLst>
                                    <p:set>
                                      <p:cBhvr>
                                        <p:cTn id="109" dur="1" fill="hold">
                                          <p:stCondLst>
                                            <p:cond delay="0"/>
                                          </p:stCondLst>
                                        </p:cTn>
                                        <p:tgtEl>
                                          <p:spTgt spid="86"/>
                                        </p:tgtEl>
                                        <p:attrNameLst>
                                          <p:attrName>style.visibility</p:attrName>
                                        </p:attrNameLst>
                                      </p:cBhvr>
                                      <p:to>
                                        <p:strVal val="visible"/>
                                      </p:to>
                                    </p:set>
                                    <p:animEffect transition="in" filter="wipe(left)">
                                      <p:cBhvr>
                                        <p:cTn id="110" dur="1000"/>
                                        <p:tgtEl>
                                          <p:spTgt spid="86"/>
                                        </p:tgtEl>
                                      </p:cBhvr>
                                    </p:animEffect>
                                  </p:childTnLst>
                                </p:cTn>
                              </p:par>
                            </p:childTnLst>
                          </p:cTn>
                        </p:par>
                        <p:par>
                          <p:cTn id="111" fill="hold">
                            <p:stCondLst>
                              <p:cond delay="12000"/>
                            </p:stCondLst>
                            <p:childTnLst>
                              <p:par>
                                <p:cTn id="112" presetID="37" presetClass="entr" presetSubtype="0" fill="hold" grpId="0" nodeType="afterEffect">
                                  <p:stCondLst>
                                    <p:cond delay="0"/>
                                  </p:stCondLst>
                                  <p:childTnLst>
                                    <p:set>
                                      <p:cBhvr>
                                        <p:cTn id="113" dur="1" fill="hold">
                                          <p:stCondLst>
                                            <p:cond delay="0"/>
                                          </p:stCondLst>
                                        </p:cTn>
                                        <p:tgtEl>
                                          <p:spTgt spid="66"/>
                                        </p:tgtEl>
                                        <p:attrNameLst>
                                          <p:attrName>style.visibility</p:attrName>
                                        </p:attrNameLst>
                                      </p:cBhvr>
                                      <p:to>
                                        <p:strVal val="visible"/>
                                      </p:to>
                                    </p:set>
                                    <p:animEffect transition="in" filter="fade">
                                      <p:cBhvr>
                                        <p:cTn id="114" dur="1000"/>
                                        <p:tgtEl>
                                          <p:spTgt spid="66"/>
                                        </p:tgtEl>
                                      </p:cBhvr>
                                    </p:animEffect>
                                    <p:anim calcmode="lin" valueType="num">
                                      <p:cBhvr>
                                        <p:cTn id="115" dur="1000" fill="hold"/>
                                        <p:tgtEl>
                                          <p:spTgt spid="66"/>
                                        </p:tgtEl>
                                        <p:attrNameLst>
                                          <p:attrName>ppt_x</p:attrName>
                                        </p:attrNameLst>
                                      </p:cBhvr>
                                      <p:tavLst>
                                        <p:tav tm="0">
                                          <p:val>
                                            <p:strVal val="#ppt_x"/>
                                          </p:val>
                                        </p:tav>
                                        <p:tav tm="100000">
                                          <p:val>
                                            <p:strVal val="#ppt_x"/>
                                          </p:val>
                                        </p:tav>
                                      </p:tavLst>
                                    </p:anim>
                                    <p:anim calcmode="lin" valueType="num">
                                      <p:cBhvr>
                                        <p:cTn id="116" dur="900" decel="100000" fill="hold"/>
                                        <p:tgtEl>
                                          <p:spTgt spid="66"/>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118" fill="hold">
                            <p:stCondLst>
                              <p:cond delay="13000"/>
                            </p:stCondLst>
                            <p:childTnLst>
                              <p:par>
                                <p:cTn id="119" presetID="22" presetClass="entr" presetSubtype="8"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wipe(left)">
                                      <p:cBhvr>
                                        <p:cTn id="121" dur="500"/>
                                        <p:tgtEl>
                                          <p:spTgt spid="63"/>
                                        </p:tgtEl>
                                      </p:cBhvr>
                                    </p:animEffect>
                                  </p:childTnLst>
                                </p:cTn>
                              </p:par>
                            </p:childTnLst>
                          </p:cTn>
                        </p:par>
                        <p:par>
                          <p:cTn id="122" fill="hold">
                            <p:stCondLst>
                              <p:cond delay="13500"/>
                            </p:stCondLst>
                            <p:childTnLst>
                              <p:par>
                                <p:cTn id="123" presetID="53" presetClass="entr" presetSubtype="16" fill="hold" grpId="0" nodeType="after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500" fill="hold"/>
                                        <p:tgtEl>
                                          <p:spTgt spid="40"/>
                                        </p:tgtEl>
                                        <p:attrNameLst>
                                          <p:attrName>ppt_w</p:attrName>
                                        </p:attrNameLst>
                                      </p:cBhvr>
                                      <p:tavLst>
                                        <p:tav tm="0">
                                          <p:val>
                                            <p:fltVal val="0"/>
                                          </p:val>
                                        </p:tav>
                                        <p:tav tm="100000">
                                          <p:val>
                                            <p:strVal val="#ppt_w"/>
                                          </p:val>
                                        </p:tav>
                                      </p:tavLst>
                                    </p:anim>
                                    <p:anim calcmode="lin" valueType="num">
                                      <p:cBhvr>
                                        <p:cTn id="126" dur="500" fill="hold"/>
                                        <p:tgtEl>
                                          <p:spTgt spid="40"/>
                                        </p:tgtEl>
                                        <p:attrNameLst>
                                          <p:attrName>ppt_h</p:attrName>
                                        </p:attrNameLst>
                                      </p:cBhvr>
                                      <p:tavLst>
                                        <p:tav tm="0">
                                          <p:val>
                                            <p:fltVal val="0"/>
                                          </p:val>
                                        </p:tav>
                                        <p:tav tm="100000">
                                          <p:val>
                                            <p:strVal val="#ppt_h"/>
                                          </p:val>
                                        </p:tav>
                                      </p:tavLst>
                                    </p:anim>
                                    <p:animEffect transition="in" filter="fade">
                                      <p:cBhvr>
                                        <p:cTn id="127" dur="500"/>
                                        <p:tgtEl>
                                          <p:spTgt spid="40"/>
                                        </p:tgtEl>
                                      </p:cBhvr>
                                    </p:animEffect>
                                  </p:childTnLst>
                                </p:cTn>
                              </p:par>
                            </p:childTnLst>
                          </p:cTn>
                        </p:par>
                        <p:par>
                          <p:cTn id="128" fill="hold">
                            <p:stCondLst>
                              <p:cond delay="14000"/>
                            </p:stCondLst>
                            <p:childTnLst>
                              <p:par>
                                <p:cTn id="129" presetID="22" presetClass="entr" presetSubtype="4" fill="hold" nodeType="afterEffect">
                                  <p:stCondLst>
                                    <p:cond delay="0"/>
                                  </p:stCondLst>
                                  <p:childTnLst>
                                    <p:set>
                                      <p:cBhvr>
                                        <p:cTn id="130" dur="1" fill="hold">
                                          <p:stCondLst>
                                            <p:cond delay="0"/>
                                          </p:stCondLst>
                                        </p:cTn>
                                        <p:tgtEl>
                                          <p:spTgt spid="116"/>
                                        </p:tgtEl>
                                        <p:attrNameLst>
                                          <p:attrName>style.visibility</p:attrName>
                                        </p:attrNameLst>
                                      </p:cBhvr>
                                      <p:to>
                                        <p:strVal val="visible"/>
                                      </p:to>
                                    </p:set>
                                    <p:animEffect transition="in" filter="wipe(down)">
                                      <p:cBhvr>
                                        <p:cTn id="131" dur="1000"/>
                                        <p:tgtEl>
                                          <p:spTgt spid="116"/>
                                        </p:tgtEl>
                                      </p:cBhvr>
                                    </p:animEffect>
                                  </p:childTnLst>
                                </p:cTn>
                              </p:par>
                              <p:par>
                                <p:cTn id="132" presetID="22" presetClass="entr" presetSubtype="4" fill="hold" nodeType="withEffect">
                                  <p:stCondLst>
                                    <p:cond delay="0"/>
                                  </p:stCondLst>
                                  <p:childTnLst>
                                    <p:set>
                                      <p:cBhvr>
                                        <p:cTn id="133" dur="1" fill="hold">
                                          <p:stCondLst>
                                            <p:cond delay="0"/>
                                          </p:stCondLst>
                                        </p:cTn>
                                        <p:tgtEl>
                                          <p:spTgt spid="87"/>
                                        </p:tgtEl>
                                        <p:attrNameLst>
                                          <p:attrName>style.visibility</p:attrName>
                                        </p:attrNameLst>
                                      </p:cBhvr>
                                      <p:to>
                                        <p:strVal val="visible"/>
                                      </p:to>
                                    </p:set>
                                    <p:animEffect transition="in" filter="wipe(down)">
                                      <p:cBhvr>
                                        <p:cTn id="134" dur="1000"/>
                                        <p:tgtEl>
                                          <p:spTgt spid="87"/>
                                        </p:tgtEl>
                                      </p:cBhvr>
                                    </p:animEffect>
                                  </p:childTnLst>
                                </p:cTn>
                              </p:par>
                            </p:childTnLst>
                          </p:cTn>
                        </p:par>
                        <p:par>
                          <p:cTn id="135" fill="hold">
                            <p:stCondLst>
                              <p:cond delay="15000"/>
                            </p:stCondLst>
                            <p:childTnLst>
                              <p:par>
                                <p:cTn id="136" presetID="37" presetClass="entr" presetSubtype="0" fill="hold" grpId="0" nodeType="afterEffect">
                                  <p:stCondLst>
                                    <p:cond delay="0"/>
                                  </p:stCondLst>
                                  <p:childTnLst>
                                    <p:set>
                                      <p:cBhvr>
                                        <p:cTn id="137" dur="1" fill="hold">
                                          <p:stCondLst>
                                            <p:cond delay="0"/>
                                          </p:stCondLst>
                                        </p:cTn>
                                        <p:tgtEl>
                                          <p:spTgt spid="70"/>
                                        </p:tgtEl>
                                        <p:attrNameLst>
                                          <p:attrName>style.visibility</p:attrName>
                                        </p:attrNameLst>
                                      </p:cBhvr>
                                      <p:to>
                                        <p:strVal val="visible"/>
                                      </p:to>
                                    </p:set>
                                    <p:animEffect transition="in" filter="fade">
                                      <p:cBhvr>
                                        <p:cTn id="138" dur="1000"/>
                                        <p:tgtEl>
                                          <p:spTgt spid="70"/>
                                        </p:tgtEl>
                                      </p:cBhvr>
                                    </p:animEffect>
                                    <p:anim calcmode="lin" valueType="num">
                                      <p:cBhvr>
                                        <p:cTn id="139" dur="1000" fill="hold"/>
                                        <p:tgtEl>
                                          <p:spTgt spid="70"/>
                                        </p:tgtEl>
                                        <p:attrNameLst>
                                          <p:attrName>ppt_x</p:attrName>
                                        </p:attrNameLst>
                                      </p:cBhvr>
                                      <p:tavLst>
                                        <p:tav tm="0">
                                          <p:val>
                                            <p:strVal val="#ppt_x"/>
                                          </p:val>
                                        </p:tav>
                                        <p:tav tm="100000">
                                          <p:val>
                                            <p:strVal val="#ppt_x"/>
                                          </p:val>
                                        </p:tav>
                                      </p:tavLst>
                                    </p:anim>
                                    <p:anim calcmode="lin" valueType="num">
                                      <p:cBhvr>
                                        <p:cTn id="140" dur="900" decel="100000" fill="hold"/>
                                        <p:tgtEl>
                                          <p:spTgt spid="70"/>
                                        </p:tgtEl>
                                        <p:attrNameLst>
                                          <p:attrName>ppt_y</p:attrName>
                                        </p:attrNameLst>
                                      </p:cBhvr>
                                      <p:tavLst>
                                        <p:tav tm="0">
                                          <p:val>
                                            <p:strVal val="#ppt_y+1"/>
                                          </p:val>
                                        </p:tav>
                                        <p:tav tm="100000">
                                          <p:val>
                                            <p:strVal val="#ppt_y-.03"/>
                                          </p:val>
                                        </p:tav>
                                      </p:tavLst>
                                    </p:anim>
                                    <p:anim calcmode="lin" valueType="num">
                                      <p:cBhvr>
                                        <p:cTn id="141"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142" fill="hold">
                            <p:stCondLst>
                              <p:cond delay="16000"/>
                            </p:stCondLst>
                            <p:childTnLst>
                              <p:par>
                                <p:cTn id="143" presetID="22" presetClass="entr" presetSubtype="8" fill="hold" nodeType="afterEffect">
                                  <p:stCondLst>
                                    <p:cond delay="0"/>
                                  </p:stCondLst>
                                  <p:childTnLst>
                                    <p:set>
                                      <p:cBhvr>
                                        <p:cTn id="144" dur="1" fill="hold">
                                          <p:stCondLst>
                                            <p:cond delay="0"/>
                                          </p:stCondLst>
                                        </p:cTn>
                                        <p:tgtEl>
                                          <p:spTgt spid="67"/>
                                        </p:tgtEl>
                                        <p:attrNameLst>
                                          <p:attrName>style.visibility</p:attrName>
                                        </p:attrNameLst>
                                      </p:cBhvr>
                                      <p:to>
                                        <p:strVal val="visible"/>
                                      </p:to>
                                    </p:set>
                                    <p:animEffect transition="in" filter="wipe(left)">
                                      <p:cBhvr>
                                        <p:cTn id="145"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p:bldP spid="30" grpId="0"/>
      <p:bldP spid="35" grpId="0"/>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1316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2018-02-24T22:30:35Z</dcterms:modified>
</cp:coreProperties>
</file>