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65370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5D25D54B-63C4-4FC9-8686-169564E57619}"/>
              </a:ext>
            </a:extLst>
          </p:cNvPr>
          <p:cNvGrpSpPr>
            <a:grpSpLocks noChangeAspect="1"/>
          </p:cNvGrpSpPr>
          <p:nvPr/>
        </p:nvGrpSpPr>
        <p:grpSpPr>
          <a:xfrm rot="16200000">
            <a:off x="640080" y="2329081"/>
            <a:ext cx="2743200" cy="2487135"/>
            <a:chOff x="1262615" y="914400"/>
            <a:chExt cx="8841505" cy="8016169"/>
          </a:xfrm>
          <a:effectLst>
            <a:outerShdw blurRad="203200" dist="101600" dir="8100000" algn="tr" rotWithShape="0">
              <a:prstClr val="black">
                <a:alpha val="40000"/>
              </a:prstClr>
            </a:outerShdw>
          </a:effectLst>
        </p:grpSpPr>
        <p:sp>
          <p:nvSpPr>
            <p:cNvPr id="9" name="Freeform: Shape 8">
              <a:extLst>
                <a:ext uri="{FF2B5EF4-FFF2-40B4-BE49-F238E27FC236}">
                  <a16:creationId xmlns:a16="http://schemas.microsoft.com/office/drawing/2014/main" id="{7A20008F-E409-41AC-94E6-E0DA5814B3C9}"/>
                </a:ext>
              </a:extLst>
            </p:cNvPr>
            <p:cNvSpPr>
              <a:spLocks noChangeAspect="1"/>
            </p:cNvSpPr>
            <p:nvPr/>
          </p:nvSpPr>
          <p:spPr>
            <a:xfrm>
              <a:off x="1262615" y="914400"/>
              <a:ext cx="8841505" cy="4911187"/>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Arc 9">
              <a:extLst>
                <a:ext uri="{FF2B5EF4-FFF2-40B4-BE49-F238E27FC236}">
                  <a16:creationId xmlns:a16="http://schemas.microsoft.com/office/drawing/2014/main" id="{514A94CE-625A-44C1-8EC9-DB915E7DAEBB}"/>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51" name="TextBox 50">
            <a:extLst>
              <a:ext uri="{FF2B5EF4-FFF2-40B4-BE49-F238E27FC236}">
                <a16:creationId xmlns:a16="http://schemas.microsoft.com/office/drawing/2014/main" id="{991212A8-7A43-49CF-A184-AD6A6A83A076}"/>
              </a:ext>
            </a:extLst>
          </p:cNvPr>
          <p:cNvSpPr txBox="1"/>
          <p:nvPr/>
        </p:nvSpPr>
        <p:spPr>
          <a:xfrm>
            <a:off x="1554480" y="2606726"/>
            <a:ext cx="3011961" cy="1846659"/>
          </a:xfrm>
          <a:prstGeom prst="rect">
            <a:avLst/>
          </a:prstGeom>
          <a:noFill/>
        </p:spPr>
        <p:txBody>
          <a:bodyPr wrap="square" rtlCol="0">
            <a:spAutoFit/>
          </a:bodyPr>
          <a:lstStyle/>
          <a:p>
            <a:pPr algn="ctr"/>
            <a:r>
              <a:rPr lang="en-US" sz="1400" dirty="0">
                <a:solidFill>
                  <a:srgbClr val="FB8023"/>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6" name="Group 85">
            <a:extLst>
              <a:ext uri="{FF2B5EF4-FFF2-40B4-BE49-F238E27FC236}">
                <a16:creationId xmlns:a16="http://schemas.microsoft.com/office/drawing/2014/main" id="{5B6D01AF-9D2B-491A-886C-A84ECEE3B370}"/>
              </a:ext>
            </a:extLst>
          </p:cNvPr>
          <p:cNvGrpSpPr/>
          <p:nvPr/>
        </p:nvGrpSpPr>
        <p:grpSpPr>
          <a:xfrm>
            <a:off x="1645920" y="1294641"/>
            <a:ext cx="914400" cy="914401"/>
            <a:chOff x="10616963" y="664706"/>
            <a:chExt cx="914400" cy="914401"/>
          </a:xfrm>
        </p:grpSpPr>
        <p:sp>
          <p:nvSpPr>
            <p:cNvPr id="55" name="Freeform: Shape 54">
              <a:extLst>
                <a:ext uri="{FF2B5EF4-FFF2-40B4-BE49-F238E27FC236}">
                  <a16:creationId xmlns:a16="http://schemas.microsoft.com/office/drawing/2014/main" id="{9CB23B4B-2FC0-4EEC-BE96-8103F3512CA4}"/>
                </a:ext>
              </a:extLst>
            </p:cNvPr>
            <p:cNvSpPr>
              <a:spLocks noChangeAspect="1"/>
            </p:cNvSpPr>
            <p:nvPr/>
          </p:nvSpPr>
          <p:spPr>
            <a:xfrm rot="8120371">
              <a:off x="10616963" y="664706"/>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EB3647FB-2421-4CC3-8FF5-39CBBD8A2303}"/>
                </a:ext>
              </a:extLst>
            </p:cNvPr>
            <p:cNvSpPr>
              <a:spLocks noChangeAspect="1"/>
            </p:cNvSpPr>
            <p:nvPr/>
          </p:nvSpPr>
          <p:spPr>
            <a:xfrm rot="8120371">
              <a:off x="10708404" y="774434"/>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FB802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2A0EF52A-78F3-4E17-AA9D-56652954CE6A}"/>
                </a:ext>
              </a:extLst>
            </p:cNvPr>
            <p:cNvSpPr txBox="1"/>
            <p:nvPr/>
          </p:nvSpPr>
          <p:spPr>
            <a:xfrm>
              <a:off x="10796871" y="855933"/>
              <a:ext cx="54864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sp>
        <p:nvSpPr>
          <p:cNvPr id="85" name="TextBox 84">
            <a:extLst>
              <a:ext uri="{FF2B5EF4-FFF2-40B4-BE49-F238E27FC236}">
                <a16:creationId xmlns:a16="http://schemas.microsoft.com/office/drawing/2014/main" id="{D5F97A81-2FE9-49E2-BFB8-AFCA4CAA132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92" name="TextBox 91">
            <a:extLst>
              <a:ext uri="{FF2B5EF4-FFF2-40B4-BE49-F238E27FC236}">
                <a16:creationId xmlns:a16="http://schemas.microsoft.com/office/drawing/2014/main" id="{E5C96ECD-898F-4DCC-A13E-CC475D55EBBC}"/>
              </a:ext>
            </a:extLst>
          </p:cNvPr>
          <p:cNvSpPr txBox="1"/>
          <p:nvPr/>
        </p:nvSpPr>
        <p:spPr>
          <a:xfrm>
            <a:off x="5212080" y="4252646"/>
            <a:ext cx="3011961" cy="1846659"/>
          </a:xfrm>
          <a:prstGeom prst="rect">
            <a:avLst/>
          </a:prstGeom>
          <a:noFill/>
        </p:spPr>
        <p:txBody>
          <a:bodyPr wrap="square" rtlCol="0">
            <a:spAutoFit/>
          </a:bodyPr>
          <a:lstStyle/>
          <a:p>
            <a:pPr algn="ctr"/>
            <a:r>
              <a:rPr lang="en-US" sz="1400" dirty="0">
                <a:solidFill>
                  <a:srgbClr val="E44A25"/>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01" name="TextBox 100">
            <a:extLst>
              <a:ext uri="{FF2B5EF4-FFF2-40B4-BE49-F238E27FC236}">
                <a16:creationId xmlns:a16="http://schemas.microsoft.com/office/drawing/2014/main" id="{9EE1527A-292C-4056-ACF8-1FA39FF2839C}"/>
              </a:ext>
            </a:extLst>
          </p:cNvPr>
          <p:cNvSpPr txBox="1"/>
          <p:nvPr/>
        </p:nvSpPr>
        <p:spPr>
          <a:xfrm>
            <a:off x="8961120" y="2606726"/>
            <a:ext cx="3011961" cy="1846659"/>
          </a:xfrm>
          <a:prstGeom prst="rect">
            <a:avLst/>
          </a:prstGeom>
          <a:noFill/>
        </p:spPr>
        <p:txBody>
          <a:bodyPr wrap="square" rtlCol="0">
            <a:spAutoFit/>
          </a:bodyPr>
          <a:lstStyle/>
          <a:p>
            <a:pPr algn="ctr"/>
            <a:r>
              <a:rPr lang="en-US" sz="1400" dirty="0">
                <a:solidFill>
                  <a:srgbClr val="BF2500"/>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08" name="Group 107">
            <a:extLst>
              <a:ext uri="{FF2B5EF4-FFF2-40B4-BE49-F238E27FC236}">
                <a16:creationId xmlns:a16="http://schemas.microsoft.com/office/drawing/2014/main" id="{6BABCC65-E6CF-4D53-8C64-2BEF571040E0}"/>
              </a:ext>
            </a:extLst>
          </p:cNvPr>
          <p:cNvGrpSpPr>
            <a:grpSpLocks noChangeAspect="1"/>
          </p:cNvGrpSpPr>
          <p:nvPr/>
        </p:nvGrpSpPr>
        <p:grpSpPr>
          <a:xfrm rot="16200000">
            <a:off x="4297680" y="3984605"/>
            <a:ext cx="2743200" cy="2487135"/>
            <a:chOff x="1262615" y="914400"/>
            <a:chExt cx="8841505" cy="8016169"/>
          </a:xfrm>
          <a:effectLst>
            <a:outerShdw blurRad="203200" dist="101600" dir="8100000" algn="tr" rotWithShape="0">
              <a:prstClr val="black">
                <a:alpha val="40000"/>
              </a:prstClr>
            </a:outerShdw>
          </a:effectLst>
        </p:grpSpPr>
        <p:sp>
          <p:nvSpPr>
            <p:cNvPr id="109" name="Freeform: Shape 108">
              <a:extLst>
                <a:ext uri="{FF2B5EF4-FFF2-40B4-BE49-F238E27FC236}">
                  <a16:creationId xmlns:a16="http://schemas.microsoft.com/office/drawing/2014/main" id="{E4557281-1CF2-484D-9E88-6C27D2888E43}"/>
                </a:ext>
              </a:extLst>
            </p:cNvPr>
            <p:cNvSpPr>
              <a:spLocks noChangeAspect="1"/>
            </p:cNvSpPr>
            <p:nvPr/>
          </p:nvSpPr>
          <p:spPr>
            <a:xfrm>
              <a:off x="1262615" y="914400"/>
              <a:ext cx="8841505" cy="4911187"/>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Arc 109">
              <a:extLst>
                <a:ext uri="{FF2B5EF4-FFF2-40B4-BE49-F238E27FC236}">
                  <a16:creationId xmlns:a16="http://schemas.microsoft.com/office/drawing/2014/main" id="{46878C47-6941-484E-81C7-E7BFB9B86D95}"/>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1" name="Group 110">
            <a:extLst>
              <a:ext uri="{FF2B5EF4-FFF2-40B4-BE49-F238E27FC236}">
                <a16:creationId xmlns:a16="http://schemas.microsoft.com/office/drawing/2014/main" id="{975FED8A-371B-4B7C-9F48-96C2B9320BCB}"/>
              </a:ext>
            </a:extLst>
          </p:cNvPr>
          <p:cNvGrpSpPr/>
          <p:nvPr/>
        </p:nvGrpSpPr>
        <p:grpSpPr>
          <a:xfrm>
            <a:off x="5303520" y="2950165"/>
            <a:ext cx="914400" cy="914401"/>
            <a:chOff x="10616963" y="664706"/>
            <a:chExt cx="914400" cy="914401"/>
          </a:xfrm>
        </p:grpSpPr>
        <p:sp>
          <p:nvSpPr>
            <p:cNvPr id="112" name="Freeform: Shape 111">
              <a:extLst>
                <a:ext uri="{FF2B5EF4-FFF2-40B4-BE49-F238E27FC236}">
                  <a16:creationId xmlns:a16="http://schemas.microsoft.com/office/drawing/2014/main" id="{23787FD1-241C-447A-9266-5DFF91E05234}"/>
                </a:ext>
              </a:extLst>
            </p:cNvPr>
            <p:cNvSpPr>
              <a:spLocks noChangeAspect="1"/>
            </p:cNvSpPr>
            <p:nvPr/>
          </p:nvSpPr>
          <p:spPr>
            <a:xfrm rot="8120371">
              <a:off x="10616963" y="664706"/>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Freeform: Shape 112">
              <a:extLst>
                <a:ext uri="{FF2B5EF4-FFF2-40B4-BE49-F238E27FC236}">
                  <a16:creationId xmlns:a16="http://schemas.microsoft.com/office/drawing/2014/main" id="{DE8EBD58-1299-4542-9F9A-B11C136D5932}"/>
                </a:ext>
              </a:extLst>
            </p:cNvPr>
            <p:cNvSpPr>
              <a:spLocks noChangeAspect="1"/>
            </p:cNvSpPr>
            <p:nvPr/>
          </p:nvSpPr>
          <p:spPr>
            <a:xfrm rot="8120371">
              <a:off x="10708404" y="774434"/>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TextBox 113">
              <a:extLst>
                <a:ext uri="{FF2B5EF4-FFF2-40B4-BE49-F238E27FC236}">
                  <a16:creationId xmlns:a16="http://schemas.microsoft.com/office/drawing/2014/main" id="{DAE83FDB-1D1C-4A3D-B5B3-B54627995E42}"/>
                </a:ext>
              </a:extLst>
            </p:cNvPr>
            <p:cNvSpPr txBox="1"/>
            <p:nvPr/>
          </p:nvSpPr>
          <p:spPr>
            <a:xfrm>
              <a:off x="10796871" y="855933"/>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115" name="Group 114">
            <a:extLst>
              <a:ext uri="{FF2B5EF4-FFF2-40B4-BE49-F238E27FC236}">
                <a16:creationId xmlns:a16="http://schemas.microsoft.com/office/drawing/2014/main" id="{1574E836-5E17-4ACB-8A40-699A43B454E4}"/>
              </a:ext>
            </a:extLst>
          </p:cNvPr>
          <p:cNvGrpSpPr>
            <a:grpSpLocks noChangeAspect="1"/>
          </p:cNvGrpSpPr>
          <p:nvPr/>
        </p:nvGrpSpPr>
        <p:grpSpPr>
          <a:xfrm rot="16200000">
            <a:off x="8046720" y="2336297"/>
            <a:ext cx="2743200" cy="2487135"/>
            <a:chOff x="1262615" y="914400"/>
            <a:chExt cx="8841505" cy="8016169"/>
          </a:xfrm>
          <a:effectLst>
            <a:outerShdw blurRad="203200" dist="101600" dir="8100000" algn="tr" rotWithShape="0">
              <a:prstClr val="black">
                <a:alpha val="40000"/>
              </a:prstClr>
            </a:outerShdw>
          </a:effectLst>
        </p:grpSpPr>
        <p:sp>
          <p:nvSpPr>
            <p:cNvPr id="116" name="Freeform: Shape 115">
              <a:extLst>
                <a:ext uri="{FF2B5EF4-FFF2-40B4-BE49-F238E27FC236}">
                  <a16:creationId xmlns:a16="http://schemas.microsoft.com/office/drawing/2014/main" id="{235E8009-F861-47DA-AD59-8A0C51E3E0C2}"/>
                </a:ext>
              </a:extLst>
            </p:cNvPr>
            <p:cNvSpPr>
              <a:spLocks noChangeAspect="1"/>
            </p:cNvSpPr>
            <p:nvPr/>
          </p:nvSpPr>
          <p:spPr>
            <a:xfrm>
              <a:off x="1262615" y="914400"/>
              <a:ext cx="8841505" cy="4911187"/>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Arc 116">
              <a:extLst>
                <a:ext uri="{FF2B5EF4-FFF2-40B4-BE49-F238E27FC236}">
                  <a16:creationId xmlns:a16="http://schemas.microsoft.com/office/drawing/2014/main" id="{368FE168-673B-4428-8017-6F0BC10BC502}"/>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8" name="Group 117">
            <a:extLst>
              <a:ext uri="{FF2B5EF4-FFF2-40B4-BE49-F238E27FC236}">
                <a16:creationId xmlns:a16="http://schemas.microsoft.com/office/drawing/2014/main" id="{4EEA7F4B-9F40-4225-A1DF-55B030CBE265}"/>
              </a:ext>
            </a:extLst>
          </p:cNvPr>
          <p:cNvGrpSpPr/>
          <p:nvPr/>
        </p:nvGrpSpPr>
        <p:grpSpPr>
          <a:xfrm>
            <a:off x="9052560" y="1301857"/>
            <a:ext cx="914400" cy="914401"/>
            <a:chOff x="10616963" y="664706"/>
            <a:chExt cx="914400" cy="914401"/>
          </a:xfrm>
        </p:grpSpPr>
        <p:sp>
          <p:nvSpPr>
            <p:cNvPr id="119" name="Freeform: Shape 118">
              <a:extLst>
                <a:ext uri="{FF2B5EF4-FFF2-40B4-BE49-F238E27FC236}">
                  <a16:creationId xmlns:a16="http://schemas.microsoft.com/office/drawing/2014/main" id="{30811865-D3CC-4EFB-A965-88AFF8AEF992}"/>
                </a:ext>
              </a:extLst>
            </p:cNvPr>
            <p:cNvSpPr>
              <a:spLocks noChangeAspect="1"/>
            </p:cNvSpPr>
            <p:nvPr/>
          </p:nvSpPr>
          <p:spPr>
            <a:xfrm rot="8120371">
              <a:off x="10616963" y="664706"/>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Freeform: Shape 119">
              <a:extLst>
                <a:ext uri="{FF2B5EF4-FFF2-40B4-BE49-F238E27FC236}">
                  <a16:creationId xmlns:a16="http://schemas.microsoft.com/office/drawing/2014/main" id="{06E63423-B94C-4234-91D3-1E68E8C1DBBA}"/>
                </a:ext>
              </a:extLst>
            </p:cNvPr>
            <p:cNvSpPr>
              <a:spLocks noChangeAspect="1"/>
            </p:cNvSpPr>
            <p:nvPr/>
          </p:nvSpPr>
          <p:spPr>
            <a:xfrm rot="8120371">
              <a:off x="10708404" y="774434"/>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TextBox 120">
              <a:extLst>
                <a:ext uri="{FF2B5EF4-FFF2-40B4-BE49-F238E27FC236}">
                  <a16:creationId xmlns:a16="http://schemas.microsoft.com/office/drawing/2014/main" id="{0AA137D6-FA00-439A-8739-1631DB1BA1D6}"/>
                </a:ext>
              </a:extLst>
            </p:cNvPr>
            <p:cNvSpPr txBox="1"/>
            <p:nvPr/>
          </p:nvSpPr>
          <p:spPr>
            <a:xfrm>
              <a:off x="10796871" y="855933"/>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pic>
        <p:nvPicPr>
          <p:cNvPr id="27" name="Picture 26">
            <a:hlinkClick r:id="rId2"/>
            <a:extLst>
              <a:ext uri="{FF2B5EF4-FFF2-40B4-BE49-F238E27FC236}">
                <a16:creationId xmlns:a16="http://schemas.microsoft.com/office/drawing/2014/main" id="{091DF8D9-EAC8-4BBC-8563-36A42C14CF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80847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1000"/>
                                        <p:tgtEl>
                                          <p:spTgt spid="85"/>
                                        </p:tgtEl>
                                      </p:cBhvr>
                                    </p:animEffect>
                                  </p:childTnLst>
                                </p:cTn>
                              </p:par>
                            </p:childTnLst>
                          </p:cTn>
                        </p:par>
                        <p:par>
                          <p:cTn id="8" fill="hold">
                            <p:stCondLst>
                              <p:cond delay="1000"/>
                            </p:stCondLst>
                            <p:childTnLst>
                              <p:par>
                                <p:cTn id="9" presetID="45" presetClass="entr" presetSubtype="0" fill="hold" nodeType="afterEffect">
                                  <p:stCondLst>
                                    <p:cond delay="500"/>
                                  </p:stCondLst>
                                  <p:childTnLst>
                                    <p:set>
                                      <p:cBhvr>
                                        <p:cTn id="10" dur="1" fill="hold">
                                          <p:stCondLst>
                                            <p:cond delay="0"/>
                                          </p:stCondLst>
                                        </p:cTn>
                                        <p:tgtEl>
                                          <p:spTgt spid="86"/>
                                        </p:tgtEl>
                                        <p:attrNameLst>
                                          <p:attrName>style.visibility</p:attrName>
                                        </p:attrNameLst>
                                      </p:cBhvr>
                                      <p:to>
                                        <p:strVal val="visible"/>
                                      </p:to>
                                    </p:set>
                                    <p:animEffect transition="in" filter="fade">
                                      <p:cBhvr>
                                        <p:cTn id="11" dur="3000"/>
                                        <p:tgtEl>
                                          <p:spTgt spid="86"/>
                                        </p:tgtEl>
                                      </p:cBhvr>
                                    </p:animEffect>
                                    <p:anim calcmode="lin" valueType="num">
                                      <p:cBhvr>
                                        <p:cTn id="12" dur="3000" fill="hold"/>
                                        <p:tgtEl>
                                          <p:spTgt spid="86"/>
                                        </p:tgtEl>
                                        <p:attrNameLst>
                                          <p:attrName>ppt_w</p:attrName>
                                        </p:attrNameLst>
                                      </p:cBhvr>
                                      <p:tavLst>
                                        <p:tav tm="0" fmla="#ppt_w*sin(2.5*pi*$)">
                                          <p:val>
                                            <p:fltVal val="0"/>
                                          </p:val>
                                        </p:tav>
                                        <p:tav tm="100000">
                                          <p:val>
                                            <p:fltVal val="1"/>
                                          </p:val>
                                        </p:tav>
                                      </p:tavLst>
                                    </p:anim>
                                    <p:anim calcmode="lin" valueType="num">
                                      <p:cBhvr>
                                        <p:cTn id="13" dur="3000" fill="hold"/>
                                        <p:tgtEl>
                                          <p:spTgt spid="86"/>
                                        </p:tgtEl>
                                        <p:attrNameLst>
                                          <p:attrName>ppt_h</p:attrName>
                                        </p:attrNameLst>
                                      </p:cBhvr>
                                      <p:tavLst>
                                        <p:tav tm="0">
                                          <p:val>
                                            <p:strVal val="#ppt_h"/>
                                          </p:val>
                                        </p:tav>
                                        <p:tav tm="100000">
                                          <p:val>
                                            <p:strVal val="#ppt_h"/>
                                          </p:val>
                                        </p:tav>
                                      </p:tavLst>
                                    </p:anim>
                                  </p:childTnLst>
                                </p:cTn>
                              </p:par>
                              <p:par>
                                <p:cTn id="14" presetID="31" presetClass="entr" presetSubtype="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1500" fill="hold"/>
                                        <p:tgtEl>
                                          <p:spTgt spid="8"/>
                                        </p:tgtEl>
                                        <p:attrNameLst>
                                          <p:attrName>ppt_w</p:attrName>
                                        </p:attrNameLst>
                                      </p:cBhvr>
                                      <p:tavLst>
                                        <p:tav tm="0">
                                          <p:val>
                                            <p:fltVal val="0"/>
                                          </p:val>
                                        </p:tav>
                                        <p:tav tm="100000">
                                          <p:val>
                                            <p:strVal val="#ppt_w"/>
                                          </p:val>
                                        </p:tav>
                                      </p:tavLst>
                                    </p:anim>
                                    <p:anim calcmode="lin" valueType="num">
                                      <p:cBhvr>
                                        <p:cTn id="17" dur="1500" fill="hold"/>
                                        <p:tgtEl>
                                          <p:spTgt spid="8"/>
                                        </p:tgtEl>
                                        <p:attrNameLst>
                                          <p:attrName>ppt_h</p:attrName>
                                        </p:attrNameLst>
                                      </p:cBhvr>
                                      <p:tavLst>
                                        <p:tav tm="0">
                                          <p:val>
                                            <p:fltVal val="0"/>
                                          </p:val>
                                        </p:tav>
                                        <p:tav tm="100000">
                                          <p:val>
                                            <p:strVal val="#ppt_h"/>
                                          </p:val>
                                        </p:tav>
                                      </p:tavLst>
                                    </p:anim>
                                    <p:anim calcmode="lin" valueType="num">
                                      <p:cBhvr>
                                        <p:cTn id="18" dur="1500" fill="hold"/>
                                        <p:tgtEl>
                                          <p:spTgt spid="8"/>
                                        </p:tgtEl>
                                        <p:attrNameLst>
                                          <p:attrName>style.rotation</p:attrName>
                                        </p:attrNameLst>
                                      </p:cBhvr>
                                      <p:tavLst>
                                        <p:tav tm="0">
                                          <p:val>
                                            <p:fltVal val="90"/>
                                          </p:val>
                                        </p:tav>
                                        <p:tav tm="100000">
                                          <p:val>
                                            <p:fltVal val="0"/>
                                          </p:val>
                                        </p:tav>
                                      </p:tavLst>
                                    </p:anim>
                                    <p:animEffect transition="in" filter="fade">
                                      <p:cBhvr>
                                        <p:cTn id="19" dur="1500"/>
                                        <p:tgtEl>
                                          <p:spTgt spid="8"/>
                                        </p:tgtEl>
                                      </p:cBhvr>
                                    </p:animEffect>
                                  </p:childTnLst>
                                </p:cTn>
                              </p:par>
                              <p:par>
                                <p:cTn id="20" presetID="42" presetClass="entr" presetSubtype="0" fill="hold" grpId="0" nodeType="withEffect">
                                  <p:stCondLst>
                                    <p:cond delay="1500"/>
                                  </p:stCondLst>
                                  <p:childTnLst>
                                    <p:set>
                                      <p:cBhvr>
                                        <p:cTn id="21" dur="1" fill="hold">
                                          <p:stCondLst>
                                            <p:cond delay="0"/>
                                          </p:stCondLst>
                                        </p:cTn>
                                        <p:tgtEl>
                                          <p:spTgt spid="51"/>
                                        </p:tgtEl>
                                        <p:attrNameLst>
                                          <p:attrName>style.visibility</p:attrName>
                                        </p:attrNameLst>
                                      </p:cBhvr>
                                      <p:to>
                                        <p:strVal val="visible"/>
                                      </p:to>
                                    </p:set>
                                    <p:animEffect transition="in" filter="fade">
                                      <p:cBhvr>
                                        <p:cTn id="22" dur="1500"/>
                                        <p:tgtEl>
                                          <p:spTgt spid="51"/>
                                        </p:tgtEl>
                                      </p:cBhvr>
                                    </p:animEffect>
                                    <p:anim calcmode="lin" valueType="num">
                                      <p:cBhvr>
                                        <p:cTn id="23" dur="1500" fill="hold"/>
                                        <p:tgtEl>
                                          <p:spTgt spid="51"/>
                                        </p:tgtEl>
                                        <p:attrNameLst>
                                          <p:attrName>ppt_x</p:attrName>
                                        </p:attrNameLst>
                                      </p:cBhvr>
                                      <p:tavLst>
                                        <p:tav tm="0">
                                          <p:val>
                                            <p:strVal val="#ppt_x"/>
                                          </p:val>
                                        </p:tav>
                                        <p:tav tm="100000">
                                          <p:val>
                                            <p:strVal val="#ppt_x"/>
                                          </p:val>
                                        </p:tav>
                                      </p:tavLst>
                                    </p:anim>
                                    <p:anim calcmode="lin" valueType="num">
                                      <p:cBhvr>
                                        <p:cTn id="24" dur="1500" fill="hold"/>
                                        <p:tgtEl>
                                          <p:spTgt spid="51"/>
                                        </p:tgtEl>
                                        <p:attrNameLst>
                                          <p:attrName>ppt_y</p:attrName>
                                        </p:attrNameLst>
                                      </p:cBhvr>
                                      <p:tavLst>
                                        <p:tav tm="0">
                                          <p:val>
                                            <p:strVal val="#ppt_y+.1"/>
                                          </p:val>
                                        </p:tav>
                                        <p:tav tm="100000">
                                          <p:val>
                                            <p:strVal val="#ppt_y"/>
                                          </p:val>
                                        </p:tav>
                                      </p:tavLst>
                                    </p:anim>
                                  </p:childTnLst>
                                </p:cTn>
                              </p:par>
                            </p:childTnLst>
                          </p:cTn>
                        </p:par>
                        <p:par>
                          <p:cTn id="25" fill="hold">
                            <p:stCondLst>
                              <p:cond delay="4500"/>
                            </p:stCondLst>
                            <p:childTnLst>
                              <p:par>
                                <p:cTn id="26" presetID="45" presetClass="entr" presetSubtype="0" fill="hold" nodeType="afterEffect">
                                  <p:stCondLst>
                                    <p:cond delay="500"/>
                                  </p:stCondLst>
                                  <p:childTnLst>
                                    <p:set>
                                      <p:cBhvr>
                                        <p:cTn id="27" dur="1" fill="hold">
                                          <p:stCondLst>
                                            <p:cond delay="0"/>
                                          </p:stCondLst>
                                        </p:cTn>
                                        <p:tgtEl>
                                          <p:spTgt spid="111"/>
                                        </p:tgtEl>
                                        <p:attrNameLst>
                                          <p:attrName>style.visibility</p:attrName>
                                        </p:attrNameLst>
                                      </p:cBhvr>
                                      <p:to>
                                        <p:strVal val="visible"/>
                                      </p:to>
                                    </p:set>
                                    <p:animEffect transition="in" filter="fade">
                                      <p:cBhvr>
                                        <p:cTn id="28" dur="3000"/>
                                        <p:tgtEl>
                                          <p:spTgt spid="111"/>
                                        </p:tgtEl>
                                      </p:cBhvr>
                                    </p:animEffect>
                                    <p:anim calcmode="lin" valueType="num">
                                      <p:cBhvr>
                                        <p:cTn id="29" dur="3000" fill="hold"/>
                                        <p:tgtEl>
                                          <p:spTgt spid="111"/>
                                        </p:tgtEl>
                                        <p:attrNameLst>
                                          <p:attrName>ppt_w</p:attrName>
                                        </p:attrNameLst>
                                      </p:cBhvr>
                                      <p:tavLst>
                                        <p:tav tm="0" fmla="#ppt_w*sin(2.5*pi*$)">
                                          <p:val>
                                            <p:fltVal val="0"/>
                                          </p:val>
                                        </p:tav>
                                        <p:tav tm="100000">
                                          <p:val>
                                            <p:fltVal val="1"/>
                                          </p:val>
                                        </p:tav>
                                      </p:tavLst>
                                    </p:anim>
                                    <p:anim calcmode="lin" valueType="num">
                                      <p:cBhvr>
                                        <p:cTn id="30" dur="3000" fill="hold"/>
                                        <p:tgtEl>
                                          <p:spTgt spid="111"/>
                                        </p:tgtEl>
                                        <p:attrNameLst>
                                          <p:attrName>ppt_h</p:attrName>
                                        </p:attrNameLst>
                                      </p:cBhvr>
                                      <p:tavLst>
                                        <p:tav tm="0">
                                          <p:val>
                                            <p:strVal val="#ppt_h"/>
                                          </p:val>
                                        </p:tav>
                                        <p:tav tm="100000">
                                          <p:val>
                                            <p:strVal val="#ppt_h"/>
                                          </p:val>
                                        </p:tav>
                                      </p:tavLst>
                                    </p:anim>
                                  </p:childTnLst>
                                </p:cTn>
                              </p:par>
                              <p:par>
                                <p:cTn id="31" presetID="31" presetClass="entr" presetSubtype="0" fill="hold" nodeType="withEffect">
                                  <p:stCondLst>
                                    <p:cond delay="0"/>
                                  </p:stCondLst>
                                  <p:childTnLst>
                                    <p:set>
                                      <p:cBhvr>
                                        <p:cTn id="32" dur="1" fill="hold">
                                          <p:stCondLst>
                                            <p:cond delay="0"/>
                                          </p:stCondLst>
                                        </p:cTn>
                                        <p:tgtEl>
                                          <p:spTgt spid="108"/>
                                        </p:tgtEl>
                                        <p:attrNameLst>
                                          <p:attrName>style.visibility</p:attrName>
                                        </p:attrNameLst>
                                      </p:cBhvr>
                                      <p:to>
                                        <p:strVal val="visible"/>
                                      </p:to>
                                    </p:set>
                                    <p:anim calcmode="lin" valueType="num">
                                      <p:cBhvr>
                                        <p:cTn id="33" dur="1500" fill="hold"/>
                                        <p:tgtEl>
                                          <p:spTgt spid="108"/>
                                        </p:tgtEl>
                                        <p:attrNameLst>
                                          <p:attrName>ppt_w</p:attrName>
                                        </p:attrNameLst>
                                      </p:cBhvr>
                                      <p:tavLst>
                                        <p:tav tm="0">
                                          <p:val>
                                            <p:fltVal val="0"/>
                                          </p:val>
                                        </p:tav>
                                        <p:tav tm="100000">
                                          <p:val>
                                            <p:strVal val="#ppt_w"/>
                                          </p:val>
                                        </p:tav>
                                      </p:tavLst>
                                    </p:anim>
                                    <p:anim calcmode="lin" valueType="num">
                                      <p:cBhvr>
                                        <p:cTn id="34" dur="1500" fill="hold"/>
                                        <p:tgtEl>
                                          <p:spTgt spid="108"/>
                                        </p:tgtEl>
                                        <p:attrNameLst>
                                          <p:attrName>ppt_h</p:attrName>
                                        </p:attrNameLst>
                                      </p:cBhvr>
                                      <p:tavLst>
                                        <p:tav tm="0">
                                          <p:val>
                                            <p:fltVal val="0"/>
                                          </p:val>
                                        </p:tav>
                                        <p:tav tm="100000">
                                          <p:val>
                                            <p:strVal val="#ppt_h"/>
                                          </p:val>
                                        </p:tav>
                                      </p:tavLst>
                                    </p:anim>
                                    <p:anim calcmode="lin" valueType="num">
                                      <p:cBhvr>
                                        <p:cTn id="35" dur="1500" fill="hold"/>
                                        <p:tgtEl>
                                          <p:spTgt spid="108"/>
                                        </p:tgtEl>
                                        <p:attrNameLst>
                                          <p:attrName>style.rotation</p:attrName>
                                        </p:attrNameLst>
                                      </p:cBhvr>
                                      <p:tavLst>
                                        <p:tav tm="0">
                                          <p:val>
                                            <p:fltVal val="90"/>
                                          </p:val>
                                        </p:tav>
                                        <p:tav tm="100000">
                                          <p:val>
                                            <p:fltVal val="0"/>
                                          </p:val>
                                        </p:tav>
                                      </p:tavLst>
                                    </p:anim>
                                    <p:animEffect transition="in" filter="fade">
                                      <p:cBhvr>
                                        <p:cTn id="36" dur="1500"/>
                                        <p:tgtEl>
                                          <p:spTgt spid="108"/>
                                        </p:tgtEl>
                                      </p:cBhvr>
                                    </p:animEffect>
                                  </p:childTnLst>
                                </p:cTn>
                              </p:par>
                              <p:par>
                                <p:cTn id="37" presetID="42" presetClass="entr" presetSubtype="0" fill="hold" grpId="0" nodeType="withEffect">
                                  <p:stCondLst>
                                    <p:cond delay="1500"/>
                                  </p:stCondLst>
                                  <p:childTnLst>
                                    <p:set>
                                      <p:cBhvr>
                                        <p:cTn id="38" dur="1" fill="hold">
                                          <p:stCondLst>
                                            <p:cond delay="0"/>
                                          </p:stCondLst>
                                        </p:cTn>
                                        <p:tgtEl>
                                          <p:spTgt spid="92"/>
                                        </p:tgtEl>
                                        <p:attrNameLst>
                                          <p:attrName>style.visibility</p:attrName>
                                        </p:attrNameLst>
                                      </p:cBhvr>
                                      <p:to>
                                        <p:strVal val="visible"/>
                                      </p:to>
                                    </p:set>
                                    <p:animEffect transition="in" filter="fade">
                                      <p:cBhvr>
                                        <p:cTn id="39" dur="1500"/>
                                        <p:tgtEl>
                                          <p:spTgt spid="92"/>
                                        </p:tgtEl>
                                      </p:cBhvr>
                                    </p:animEffect>
                                    <p:anim calcmode="lin" valueType="num">
                                      <p:cBhvr>
                                        <p:cTn id="40" dur="1500" fill="hold"/>
                                        <p:tgtEl>
                                          <p:spTgt spid="92"/>
                                        </p:tgtEl>
                                        <p:attrNameLst>
                                          <p:attrName>ppt_x</p:attrName>
                                        </p:attrNameLst>
                                      </p:cBhvr>
                                      <p:tavLst>
                                        <p:tav tm="0">
                                          <p:val>
                                            <p:strVal val="#ppt_x"/>
                                          </p:val>
                                        </p:tav>
                                        <p:tav tm="100000">
                                          <p:val>
                                            <p:strVal val="#ppt_x"/>
                                          </p:val>
                                        </p:tav>
                                      </p:tavLst>
                                    </p:anim>
                                    <p:anim calcmode="lin" valueType="num">
                                      <p:cBhvr>
                                        <p:cTn id="41" dur="1500" fill="hold"/>
                                        <p:tgtEl>
                                          <p:spTgt spid="92"/>
                                        </p:tgtEl>
                                        <p:attrNameLst>
                                          <p:attrName>ppt_y</p:attrName>
                                        </p:attrNameLst>
                                      </p:cBhvr>
                                      <p:tavLst>
                                        <p:tav tm="0">
                                          <p:val>
                                            <p:strVal val="#ppt_y+.1"/>
                                          </p:val>
                                        </p:tav>
                                        <p:tav tm="100000">
                                          <p:val>
                                            <p:strVal val="#ppt_y"/>
                                          </p:val>
                                        </p:tav>
                                      </p:tavLst>
                                    </p:anim>
                                  </p:childTnLst>
                                </p:cTn>
                              </p:par>
                            </p:childTnLst>
                          </p:cTn>
                        </p:par>
                        <p:par>
                          <p:cTn id="42" fill="hold">
                            <p:stCondLst>
                              <p:cond delay="8000"/>
                            </p:stCondLst>
                            <p:childTnLst>
                              <p:par>
                                <p:cTn id="43" presetID="45" presetClass="entr" presetSubtype="0" fill="hold" nodeType="afterEffect">
                                  <p:stCondLst>
                                    <p:cond delay="500"/>
                                  </p:stCondLst>
                                  <p:childTnLst>
                                    <p:set>
                                      <p:cBhvr>
                                        <p:cTn id="44" dur="1" fill="hold">
                                          <p:stCondLst>
                                            <p:cond delay="0"/>
                                          </p:stCondLst>
                                        </p:cTn>
                                        <p:tgtEl>
                                          <p:spTgt spid="118"/>
                                        </p:tgtEl>
                                        <p:attrNameLst>
                                          <p:attrName>style.visibility</p:attrName>
                                        </p:attrNameLst>
                                      </p:cBhvr>
                                      <p:to>
                                        <p:strVal val="visible"/>
                                      </p:to>
                                    </p:set>
                                    <p:animEffect transition="in" filter="fade">
                                      <p:cBhvr>
                                        <p:cTn id="45" dur="3000"/>
                                        <p:tgtEl>
                                          <p:spTgt spid="118"/>
                                        </p:tgtEl>
                                      </p:cBhvr>
                                    </p:animEffect>
                                    <p:anim calcmode="lin" valueType="num">
                                      <p:cBhvr>
                                        <p:cTn id="46" dur="3000" fill="hold"/>
                                        <p:tgtEl>
                                          <p:spTgt spid="118"/>
                                        </p:tgtEl>
                                        <p:attrNameLst>
                                          <p:attrName>ppt_w</p:attrName>
                                        </p:attrNameLst>
                                      </p:cBhvr>
                                      <p:tavLst>
                                        <p:tav tm="0" fmla="#ppt_w*sin(2.5*pi*$)">
                                          <p:val>
                                            <p:fltVal val="0"/>
                                          </p:val>
                                        </p:tav>
                                        <p:tav tm="100000">
                                          <p:val>
                                            <p:fltVal val="1"/>
                                          </p:val>
                                        </p:tav>
                                      </p:tavLst>
                                    </p:anim>
                                    <p:anim calcmode="lin" valueType="num">
                                      <p:cBhvr>
                                        <p:cTn id="47" dur="3000" fill="hold"/>
                                        <p:tgtEl>
                                          <p:spTgt spid="118"/>
                                        </p:tgtEl>
                                        <p:attrNameLst>
                                          <p:attrName>ppt_h</p:attrName>
                                        </p:attrNameLst>
                                      </p:cBhvr>
                                      <p:tavLst>
                                        <p:tav tm="0">
                                          <p:val>
                                            <p:strVal val="#ppt_h"/>
                                          </p:val>
                                        </p:tav>
                                        <p:tav tm="100000">
                                          <p:val>
                                            <p:strVal val="#ppt_h"/>
                                          </p:val>
                                        </p:tav>
                                      </p:tavLst>
                                    </p:anim>
                                  </p:childTnLst>
                                </p:cTn>
                              </p:par>
                              <p:par>
                                <p:cTn id="48" presetID="31" presetClass="entr" presetSubtype="0" fill="hold" nodeType="withEffect">
                                  <p:stCondLst>
                                    <p:cond delay="0"/>
                                  </p:stCondLst>
                                  <p:childTnLst>
                                    <p:set>
                                      <p:cBhvr>
                                        <p:cTn id="49" dur="1" fill="hold">
                                          <p:stCondLst>
                                            <p:cond delay="0"/>
                                          </p:stCondLst>
                                        </p:cTn>
                                        <p:tgtEl>
                                          <p:spTgt spid="115"/>
                                        </p:tgtEl>
                                        <p:attrNameLst>
                                          <p:attrName>style.visibility</p:attrName>
                                        </p:attrNameLst>
                                      </p:cBhvr>
                                      <p:to>
                                        <p:strVal val="visible"/>
                                      </p:to>
                                    </p:set>
                                    <p:anim calcmode="lin" valueType="num">
                                      <p:cBhvr>
                                        <p:cTn id="50" dur="1500" fill="hold"/>
                                        <p:tgtEl>
                                          <p:spTgt spid="115"/>
                                        </p:tgtEl>
                                        <p:attrNameLst>
                                          <p:attrName>ppt_w</p:attrName>
                                        </p:attrNameLst>
                                      </p:cBhvr>
                                      <p:tavLst>
                                        <p:tav tm="0">
                                          <p:val>
                                            <p:fltVal val="0"/>
                                          </p:val>
                                        </p:tav>
                                        <p:tav tm="100000">
                                          <p:val>
                                            <p:strVal val="#ppt_w"/>
                                          </p:val>
                                        </p:tav>
                                      </p:tavLst>
                                    </p:anim>
                                    <p:anim calcmode="lin" valueType="num">
                                      <p:cBhvr>
                                        <p:cTn id="51" dur="1500" fill="hold"/>
                                        <p:tgtEl>
                                          <p:spTgt spid="115"/>
                                        </p:tgtEl>
                                        <p:attrNameLst>
                                          <p:attrName>ppt_h</p:attrName>
                                        </p:attrNameLst>
                                      </p:cBhvr>
                                      <p:tavLst>
                                        <p:tav tm="0">
                                          <p:val>
                                            <p:fltVal val="0"/>
                                          </p:val>
                                        </p:tav>
                                        <p:tav tm="100000">
                                          <p:val>
                                            <p:strVal val="#ppt_h"/>
                                          </p:val>
                                        </p:tav>
                                      </p:tavLst>
                                    </p:anim>
                                    <p:anim calcmode="lin" valueType="num">
                                      <p:cBhvr>
                                        <p:cTn id="52" dur="1500" fill="hold"/>
                                        <p:tgtEl>
                                          <p:spTgt spid="115"/>
                                        </p:tgtEl>
                                        <p:attrNameLst>
                                          <p:attrName>style.rotation</p:attrName>
                                        </p:attrNameLst>
                                      </p:cBhvr>
                                      <p:tavLst>
                                        <p:tav tm="0">
                                          <p:val>
                                            <p:fltVal val="90"/>
                                          </p:val>
                                        </p:tav>
                                        <p:tav tm="100000">
                                          <p:val>
                                            <p:fltVal val="0"/>
                                          </p:val>
                                        </p:tav>
                                      </p:tavLst>
                                    </p:anim>
                                    <p:animEffect transition="in" filter="fade">
                                      <p:cBhvr>
                                        <p:cTn id="53" dur="1500"/>
                                        <p:tgtEl>
                                          <p:spTgt spid="115"/>
                                        </p:tgtEl>
                                      </p:cBhvr>
                                    </p:animEffect>
                                  </p:childTnLst>
                                </p:cTn>
                              </p:par>
                              <p:par>
                                <p:cTn id="54" presetID="42" presetClass="entr" presetSubtype="0" fill="hold" grpId="0" nodeType="withEffect">
                                  <p:stCondLst>
                                    <p:cond delay="1500"/>
                                  </p:stCondLst>
                                  <p:childTnLst>
                                    <p:set>
                                      <p:cBhvr>
                                        <p:cTn id="55" dur="1" fill="hold">
                                          <p:stCondLst>
                                            <p:cond delay="0"/>
                                          </p:stCondLst>
                                        </p:cTn>
                                        <p:tgtEl>
                                          <p:spTgt spid="101"/>
                                        </p:tgtEl>
                                        <p:attrNameLst>
                                          <p:attrName>style.visibility</p:attrName>
                                        </p:attrNameLst>
                                      </p:cBhvr>
                                      <p:to>
                                        <p:strVal val="visible"/>
                                      </p:to>
                                    </p:set>
                                    <p:animEffect transition="in" filter="fade">
                                      <p:cBhvr>
                                        <p:cTn id="56" dur="1500"/>
                                        <p:tgtEl>
                                          <p:spTgt spid="101"/>
                                        </p:tgtEl>
                                      </p:cBhvr>
                                    </p:animEffect>
                                    <p:anim calcmode="lin" valueType="num">
                                      <p:cBhvr>
                                        <p:cTn id="57" dur="1500" fill="hold"/>
                                        <p:tgtEl>
                                          <p:spTgt spid="101"/>
                                        </p:tgtEl>
                                        <p:attrNameLst>
                                          <p:attrName>ppt_x</p:attrName>
                                        </p:attrNameLst>
                                      </p:cBhvr>
                                      <p:tavLst>
                                        <p:tav tm="0">
                                          <p:val>
                                            <p:strVal val="#ppt_x"/>
                                          </p:val>
                                        </p:tav>
                                        <p:tav tm="100000">
                                          <p:val>
                                            <p:strVal val="#ppt_x"/>
                                          </p:val>
                                        </p:tav>
                                      </p:tavLst>
                                    </p:anim>
                                    <p:anim calcmode="lin" valueType="num">
                                      <p:cBhvr>
                                        <p:cTn id="58" dur="1500" fill="hold"/>
                                        <p:tgtEl>
                                          <p:spTgt spid="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85" grpId="0"/>
      <p:bldP spid="92" grpId="0"/>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1424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2019-09-12T18:41:32Z</dcterms:modified>
</cp:coreProperties>
</file>