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4608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E3FE05AE-42EF-4577-96B9-34EA7191D7F8}"/>
              </a:ext>
            </a:extLst>
          </p:cNvPr>
          <p:cNvSpPr txBox="1"/>
          <p:nvPr/>
        </p:nvSpPr>
        <p:spPr>
          <a:xfrm>
            <a:off x="3581400" y="4575545"/>
            <a:ext cx="2292202" cy="1846659"/>
          </a:xfrm>
          <a:prstGeom prst="rect">
            <a:avLst/>
          </a:prstGeom>
          <a:noFill/>
        </p:spPr>
        <p:txBody>
          <a:bodyPr wrap="square" rtlCol="0">
            <a:spAutoFit/>
          </a:bodyPr>
          <a:lstStyle/>
          <a:p>
            <a:pPr algn="ctr"/>
            <a:r>
              <a:rPr lang="en-US" sz="1400" dirty="0">
                <a:solidFill>
                  <a:srgbClr val="E44A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grpSp>
        <p:nvGrpSpPr>
          <p:cNvPr id="50" name="Group 49">
            <a:extLst>
              <a:ext uri="{FF2B5EF4-FFF2-40B4-BE49-F238E27FC236}">
                <a16:creationId xmlns:a16="http://schemas.microsoft.com/office/drawing/2014/main" id="{97D9F01F-0C20-4617-9B0A-D8CB87D3D48D}"/>
              </a:ext>
            </a:extLst>
          </p:cNvPr>
          <p:cNvGrpSpPr/>
          <p:nvPr/>
        </p:nvGrpSpPr>
        <p:grpSpPr>
          <a:xfrm>
            <a:off x="841248" y="1908545"/>
            <a:ext cx="2139802" cy="2438400"/>
            <a:chOff x="856364" y="1908545"/>
            <a:chExt cx="2139802" cy="2438400"/>
          </a:xfrm>
        </p:grpSpPr>
        <p:sp>
          <p:nvSpPr>
            <p:cNvPr id="46" name="Freeform: Shape 45">
              <a:extLst>
                <a:ext uri="{FF2B5EF4-FFF2-40B4-BE49-F238E27FC236}">
                  <a16:creationId xmlns:a16="http://schemas.microsoft.com/office/drawing/2014/main" id="{964B9E16-3B1F-4B26-B04B-B3BAFDE49455}"/>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ED3A795-FCD4-42E1-A774-965D30E41875}"/>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53156E36-33EA-4947-8F7D-6F92A9A5B79D}"/>
              </a:ext>
            </a:extLst>
          </p:cNvPr>
          <p:cNvGrpSpPr/>
          <p:nvPr/>
        </p:nvGrpSpPr>
        <p:grpSpPr>
          <a:xfrm>
            <a:off x="841248" y="1908545"/>
            <a:ext cx="2139802" cy="1283368"/>
            <a:chOff x="856364" y="1908545"/>
            <a:chExt cx="2139802" cy="1283368"/>
          </a:xfrm>
        </p:grpSpPr>
        <p:sp>
          <p:nvSpPr>
            <p:cNvPr id="48" name="Freeform: Shape 47">
              <a:extLst>
                <a:ext uri="{FF2B5EF4-FFF2-40B4-BE49-F238E27FC236}">
                  <a16:creationId xmlns:a16="http://schemas.microsoft.com/office/drawing/2014/main" id="{20696A12-2DE9-4A61-B139-8927B9073586}"/>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0D122C5-AE83-404F-BAA7-F784A929E693}"/>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050" b="1" dirty="0">
                  <a:solidFill>
                    <a:schemeClr val="bg1"/>
                  </a:solidFill>
                </a:rPr>
                <a:t>OPTION</a:t>
              </a:r>
            </a:p>
          </p:txBody>
        </p:sp>
      </p:grpSp>
      <p:sp>
        <p:nvSpPr>
          <p:cNvPr id="28" name="TextBox 27">
            <a:extLst>
              <a:ext uri="{FF2B5EF4-FFF2-40B4-BE49-F238E27FC236}">
                <a16:creationId xmlns:a16="http://schemas.microsoft.com/office/drawing/2014/main" id="{E63BA453-AF4C-42AC-9964-EE1DB26FF87D}"/>
              </a:ext>
            </a:extLst>
          </p:cNvPr>
          <p:cNvSpPr txBox="1"/>
          <p:nvPr/>
        </p:nvSpPr>
        <p:spPr>
          <a:xfrm>
            <a:off x="882449" y="319191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54107D21-63FA-4FD4-A49D-CF77E093FA69}"/>
              </a:ext>
            </a:extLst>
          </p:cNvPr>
          <p:cNvSpPr txBox="1"/>
          <p:nvPr/>
        </p:nvSpPr>
        <p:spPr>
          <a:xfrm>
            <a:off x="838200" y="4575545"/>
            <a:ext cx="2292202" cy="1846659"/>
          </a:xfrm>
          <a:prstGeom prst="rect">
            <a:avLst/>
          </a:prstGeom>
          <a:noFill/>
        </p:spPr>
        <p:txBody>
          <a:bodyPr wrap="square" rtlCol="0">
            <a:spAutoFit/>
          </a:bodyPr>
          <a:lstStyle/>
          <a:p>
            <a:pPr algn="ctr"/>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31" name="TextBox 30">
            <a:extLst>
              <a:ext uri="{FF2B5EF4-FFF2-40B4-BE49-F238E27FC236}">
                <a16:creationId xmlns:a16="http://schemas.microsoft.com/office/drawing/2014/main" id="{B3F2C0BD-E504-47B5-845F-5AD4637E87BB}"/>
              </a:ext>
            </a:extLst>
          </p:cNvPr>
          <p:cNvSpPr txBox="1"/>
          <p:nvPr/>
        </p:nvSpPr>
        <p:spPr>
          <a:xfrm>
            <a:off x="6324600" y="4572000"/>
            <a:ext cx="2292202" cy="1846659"/>
          </a:xfrm>
          <a:prstGeom prst="rect">
            <a:avLst/>
          </a:prstGeom>
          <a:noFill/>
        </p:spPr>
        <p:txBody>
          <a:bodyPr wrap="square" rtlCol="0">
            <a:spAutoFit/>
          </a:bodyPr>
          <a:lstStyle/>
          <a:p>
            <a:pPr algn="ctr"/>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39" name="TextBox 38">
            <a:extLst>
              <a:ext uri="{FF2B5EF4-FFF2-40B4-BE49-F238E27FC236}">
                <a16:creationId xmlns:a16="http://schemas.microsoft.com/office/drawing/2014/main" id="{706EA67D-0226-48B5-B824-A2A46168341D}"/>
              </a:ext>
            </a:extLst>
          </p:cNvPr>
          <p:cNvSpPr txBox="1"/>
          <p:nvPr/>
        </p:nvSpPr>
        <p:spPr>
          <a:xfrm>
            <a:off x="9067800" y="4575545"/>
            <a:ext cx="2292202" cy="1846659"/>
          </a:xfrm>
          <a:prstGeom prst="rect">
            <a:avLst/>
          </a:prstGeom>
          <a:noFill/>
        </p:spPr>
        <p:txBody>
          <a:bodyPr wrap="square" rtlCol="0">
            <a:spAutoFit/>
          </a:bodyPr>
          <a:lstStyle/>
          <a:p>
            <a:pPr algn="ctr"/>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45" name="TextBox 44">
            <a:extLst>
              <a:ext uri="{FF2B5EF4-FFF2-40B4-BE49-F238E27FC236}">
                <a16:creationId xmlns:a16="http://schemas.microsoft.com/office/drawing/2014/main" id="{79DD7C71-E2CC-40E1-9F72-24DF8F91EBEE}"/>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53" name="Group 52">
            <a:extLst>
              <a:ext uri="{FF2B5EF4-FFF2-40B4-BE49-F238E27FC236}">
                <a16:creationId xmlns:a16="http://schemas.microsoft.com/office/drawing/2014/main" id="{878BDC3C-31DE-4FAE-8A9F-D174F5F6BCCC}"/>
              </a:ext>
            </a:extLst>
          </p:cNvPr>
          <p:cNvGrpSpPr/>
          <p:nvPr/>
        </p:nvGrpSpPr>
        <p:grpSpPr>
          <a:xfrm>
            <a:off x="3584448" y="1914235"/>
            <a:ext cx="2139802" cy="2438400"/>
            <a:chOff x="856364" y="1908545"/>
            <a:chExt cx="2139802" cy="2438400"/>
          </a:xfrm>
        </p:grpSpPr>
        <p:sp>
          <p:nvSpPr>
            <p:cNvPr id="58" name="Freeform: Shape 57">
              <a:extLst>
                <a:ext uri="{FF2B5EF4-FFF2-40B4-BE49-F238E27FC236}">
                  <a16:creationId xmlns:a16="http://schemas.microsoft.com/office/drawing/2014/main" id="{57A81912-0670-42E1-AECF-7CD647489A79}"/>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0B266A52-B0AC-4076-AF21-D28F1DFD68DD}"/>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A8148649-0C41-4A52-8F5E-BF3084EB171B}"/>
              </a:ext>
            </a:extLst>
          </p:cNvPr>
          <p:cNvGrpSpPr/>
          <p:nvPr/>
        </p:nvGrpSpPr>
        <p:grpSpPr>
          <a:xfrm>
            <a:off x="3584448" y="1914235"/>
            <a:ext cx="2139802" cy="1283368"/>
            <a:chOff x="856364" y="1908545"/>
            <a:chExt cx="2139802" cy="1283368"/>
          </a:xfrm>
        </p:grpSpPr>
        <p:sp>
          <p:nvSpPr>
            <p:cNvPr id="56" name="Freeform: Shape 55">
              <a:extLst>
                <a:ext uri="{FF2B5EF4-FFF2-40B4-BE49-F238E27FC236}">
                  <a16:creationId xmlns:a16="http://schemas.microsoft.com/office/drawing/2014/main" id="{A88FE418-6EED-4FD7-9913-EE1306F0B83E}"/>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4BE4DF7F-359F-4E49-8B24-048054F84539}"/>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050" b="1" dirty="0">
                  <a:solidFill>
                    <a:schemeClr val="bg1"/>
                  </a:solidFill>
                </a:rPr>
                <a:t>OPTION</a:t>
              </a:r>
            </a:p>
          </p:txBody>
        </p:sp>
      </p:grpSp>
      <p:sp>
        <p:nvSpPr>
          <p:cNvPr id="55" name="TextBox 54">
            <a:extLst>
              <a:ext uri="{FF2B5EF4-FFF2-40B4-BE49-F238E27FC236}">
                <a16:creationId xmlns:a16="http://schemas.microsoft.com/office/drawing/2014/main" id="{8FE5F33E-C489-4F9D-B992-669E79C10779}"/>
              </a:ext>
            </a:extLst>
          </p:cNvPr>
          <p:cNvSpPr txBox="1"/>
          <p:nvPr/>
        </p:nvSpPr>
        <p:spPr>
          <a:xfrm>
            <a:off x="3625649" y="319760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1" name="Group 60">
            <a:extLst>
              <a:ext uri="{FF2B5EF4-FFF2-40B4-BE49-F238E27FC236}">
                <a16:creationId xmlns:a16="http://schemas.microsoft.com/office/drawing/2014/main" id="{E3AB08EC-B83D-45AE-AE1B-52424DF1290B}"/>
              </a:ext>
            </a:extLst>
          </p:cNvPr>
          <p:cNvGrpSpPr/>
          <p:nvPr/>
        </p:nvGrpSpPr>
        <p:grpSpPr>
          <a:xfrm>
            <a:off x="6327648" y="1972713"/>
            <a:ext cx="2139802" cy="2438400"/>
            <a:chOff x="856364" y="1908545"/>
            <a:chExt cx="2139802" cy="2438400"/>
          </a:xfrm>
        </p:grpSpPr>
        <p:sp>
          <p:nvSpPr>
            <p:cNvPr id="66" name="Freeform: Shape 65">
              <a:extLst>
                <a:ext uri="{FF2B5EF4-FFF2-40B4-BE49-F238E27FC236}">
                  <a16:creationId xmlns:a16="http://schemas.microsoft.com/office/drawing/2014/main" id="{F11FF015-03BB-4189-B34C-0609D22AB710}"/>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EFEFB03A-7054-45B7-8C62-1F52DE8CB966}"/>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a:extLst>
              <a:ext uri="{FF2B5EF4-FFF2-40B4-BE49-F238E27FC236}">
                <a16:creationId xmlns:a16="http://schemas.microsoft.com/office/drawing/2014/main" id="{57763B52-299D-4497-BF41-FA31145D837F}"/>
              </a:ext>
            </a:extLst>
          </p:cNvPr>
          <p:cNvGrpSpPr/>
          <p:nvPr/>
        </p:nvGrpSpPr>
        <p:grpSpPr>
          <a:xfrm>
            <a:off x="6327648" y="1972713"/>
            <a:ext cx="2139802" cy="1283368"/>
            <a:chOff x="856364" y="1908545"/>
            <a:chExt cx="2139802" cy="1283368"/>
          </a:xfrm>
        </p:grpSpPr>
        <p:sp>
          <p:nvSpPr>
            <p:cNvPr id="64" name="Freeform: Shape 63">
              <a:extLst>
                <a:ext uri="{FF2B5EF4-FFF2-40B4-BE49-F238E27FC236}">
                  <a16:creationId xmlns:a16="http://schemas.microsoft.com/office/drawing/2014/main" id="{AFDB03D1-3100-4FAC-8130-4ECDC69B3B67}"/>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43595B52-6D32-4FCE-AD6C-B560F686124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050" b="1" dirty="0">
                  <a:solidFill>
                    <a:schemeClr val="bg1"/>
                  </a:solidFill>
                </a:rPr>
                <a:t>OPTION</a:t>
              </a:r>
            </a:p>
          </p:txBody>
        </p:sp>
      </p:grpSp>
      <p:sp>
        <p:nvSpPr>
          <p:cNvPr id="63" name="TextBox 62">
            <a:extLst>
              <a:ext uri="{FF2B5EF4-FFF2-40B4-BE49-F238E27FC236}">
                <a16:creationId xmlns:a16="http://schemas.microsoft.com/office/drawing/2014/main" id="{756A97A3-EAA8-49CC-931F-6FA690CEBAE7}"/>
              </a:ext>
            </a:extLst>
          </p:cNvPr>
          <p:cNvSpPr txBox="1"/>
          <p:nvPr/>
        </p:nvSpPr>
        <p:spPr>
          <a:xfrm>
            <a:off x="63688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9" name="Group 68">
            <a:extLst>
              <a:ext uri="{FF2B5EF4-FFF2-40B4-BE49-F238E27FC236}">
                <a16:creationId xmlns:a16="http://schemas.microsoft.com/office/drawing/2014/main" id="{A387E79F-282A-41EB-B91E-435A95E7986E}"/>
              </a:ext>
            </a:extLst>
          </p:cNvPr>
          <p:cNvGrpSpPr/>
          <p:nvPr/>
        </p:nvGrpSpPr>
        <p:grpSpPr>
          <a:xfrm>
            <a:off x="9070848" y="1972713"/>
            <a:ext cx="2139802" cy="2438400"/>
            <a:chOff x="856364" y="1908545"/>
            <a:chExt cx="2139802" cy="2438400"/>
          </a:xfrm>
        </p:grpSpPr>
        <p:sp>
          <p:nvSpPr>
            <p:cNvPr id="74" name="Freeform: Shape 73">
              <a:extLst>
                <a:ext uri="{FF2B5EF4-FFF2-40B4-BE49-F238E27FC236}">
                  <a16:creationId xmlns:a16="http://schemas.microsoft.com/office/drawing/2014/main" id="{FA09ACC9-402D-4EC1-861F-27A49D4ED40B}"/>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77AFB344-E118-4CA2-ABCB-6320601883E2}"/>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69">
            <a:extLst>
              <a:ext uri="{FF2B5EF4-FFF2-40B4-BE49-F238E27FC236}">
                <a16:creationId xmlns:a16="http://schemas.microsoft.com/office/drawing/2014/main" id="{6DBFEEEF-3676-4604-B749-9E52D5CA3687}"/>
              </a:ext>
            </a:extLst>
          </p:cNvPr>
          <p:cNvGrpSpPr/>
          <p:nvPr/>
        </p:nvGrpSpPr>
        <p:grpSpPr>
          <a:xfrm>
            <a:off x="9070848" y="1972713"/>
            <a:ext cx="2139802" cy="1283368"/>
            <a:chOff x="856364" y="1908545"/>
            <a:chExt cx="2139802" cy="1283368"/>
          </a:xfrm>
        </p:grpSpPr>
        <p:sp>
          <p:nvSpPr>
            <p:cNvPr id="72" name="Freeform: Shape 71">
              <a:extLst>
                <a:ext uri="{FF2B5EF4-FFF2-40B4-BE49-F238E27FC236}">
                  <a16:creationId xmlns:a16="http://schemas.microsoft.com/office/drawing/2014/main" id="{991AECA6-A5AD-4992-805C-F79C3E9C6E0B}"/>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BBDC4FE8-2478-4030-9CA6-23241F86A96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050" b="1" dirty="0">
                  <a:solidFill>
                    <a:schemeClr val="bg1"/>
                  </a:solidFill>
                </a:rPr>
                <a:t>OPTION</a:t>
              </a:r>
            </a:p>
          </p:txBody>
        </p:sp>
      </p:grpSp>
      <p:sp>
        <p:nvSpPr>
          <p:cNvPr id="71" name="TextBox 70">
            <a:extLst>
              <a:ext uri="{FF2B5EF4-FFF2-40B4-BE49-F238E27FC236}">
                <a16:creationId xmlns:a16="http://schemas.microsoft.com/office/drawing/2014/main" id="{76BE2D9A-8F91-4BF2-8486-9754412689E9}"/>
              </a:ext>
            </a:extLst>
          </p:cNvPr>
          <p:cNvSpPr txBox="1"/>
          <p:nvPr/>
        </p:nvSpPr>
        <p:spPr>
          <a:xfrm>
            <a:off x="91120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pic>
        <p:nvPicPr>
          <p:cNvPr id="35" name="Picture 34">
            <a:hlinkClick r:id="rId2"/>
            <a:extLst>
              <a:ext uri="{FF2B5EF4-FFF2-40B4-BE49-F238E27FC236}">
                <a16:creationId xmlns:a16="http://schemas.microsoft.com/office/drawing/2014/main" id="{803287F3-7553-41CD-94B4-0A2BE04BFF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62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1"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750"/>
                                        <p:tgtEl>
                                          <p:spTgt spid="28"/>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900" decel="100000" fill="hold"/>
                                        <p:tgtEl>
                                          <p:spTgt spid="2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30" fill="hold">
                            <p:stCondLst>
                              <p:cond delay="37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fade">
                                      <p:cBhvr>
                                        <p:cTn id="38" dur="1000"/>
                                        <p:tgtEl>
                                          <p:spTgt spid="54"/>
                                        </p:tgtEl>
                                      </p:cBhvr>
                                    </p:animEffect>
                                    <p:anim calcmode="lin" valueType="num">
                                      <p:cBhvr>
                                        <p:cTn id="39" dur="1000" fill="hold"/>
                                        <p:tgtEl>
                                          <p:spTgt spid="54"/>
                                        </p:tgtEl>
                                        <p:attrNameLst>
                                          <p:attrName>ppt_x</p:attrName>
                                        </p:attrNameLst>
                                      </p:cBhvr>
                                      <p:tavLst>
                                        <p:tav tm="0">
                                          <p:val>
                                            <p:strVal val="#ppt_x"/>
                                          </p:val>
                                        </p:tav>
                                        <p:tav tm="100000">
                                          <p:val>
                                            <p:strVal val="#ppt_x"/>
                                          </p:val>
                                        </p:tav>
                                      </p:tavLst>
                                    </p:anim>
                                    <p:anim calcmode="lin" valueType="num">
                                      <p:cBhvr>
                                        <p:cTn id="40" dur="1000" fill="hold"/>
                                        <p:tgtEl>
                                          <p:spTgt spid="5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2" presetClass="entr" presetSubtype="1"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up)">
                                      <p:cBhvr>
                                        <p:cTn id="44" dur="750"/>
                                        <p:tgtEl>
                                          <p:spTgt spid="55"/>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900" decel="100000" fill="hold"/>
                                        <p:tgtEl>
                                          <p:spTgt spid="1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750"/>
                                        <p:tgtEl>
                                          <p:spTgt spid="63"/>
                                        </p:tgtEl>
                                      </p:cBhvr>
                                    </p:animEffect>
                                  </p:childTnLst>
                                </p:cTn>
                              </p:par>
                            </p:childTnLst>
                          </p:cTn>
                        </p:par>
                        <p:par>
                          <p:cTn id="67" fill="hold">
                            <p:stCondLst>
                              <p:cond delay="8250"/>
                            </p:stCondLst>
                            <p:childTnLst>
                              <p:par>
                                <p:cTn id="68" presetID="37"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1000"/>
                                        <p:tgtEl>
                                          <p:spTgt spid="31"/>
                                        </p:tgtEl>
                                      </p:cBhvr>
                                    </p:animEffect>
                                    <p:anim calcmode="lin" valueType="num">
                                      <p:cBhvr>
                                        <p:cTn id="71" dur="1000" fill="hold"/>
                                        <p:tgtEl>
                                          <p:spTgt spid="31"/>
                                        </p:tgtEl>
                                        <p:attrNameLst>
                                          <p:attrName>ppt_x</p:attrName>
                                        </p:attrNameLst>
                                      </p:cBhvr>
                                      <p:tavLst>
                                        <p:tav tm="0">
                                          <p:val>
                                            <p:strVal val="#ppt_x"/>
                                          </p:val>
                                        </p:tav>
                                        <p:tav tm="100000">
                                          <p:val>
                                            <p:strVal val="#ppt_x"/>
                                          </p:val>
                                        </p:tav>
                                      </p:tavLst>
                                    </p:anim>
                                    <p:anim calcmode="lin" valueType="num">
                                      <p:cBhvr>
                                        <p:cTn id="72" dur="900" decel="100000" fill="hold"/>
                                        <p:tgtEl>
                                          <p:spTgt spid="3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4" fill="hold">
                            <p:stCondLst>
                              <p:cond delay="9250"/>
                            </p:stCondLst>
                            <p:childTnLst>
                              <p:par>
                                <p:cTn id="75" presetID="42" presetClass="entr" presetSubtype="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fade">
                                      <p:cBhvr>
                                        <p:cTn id="77" dur="1000"/>
                                        <p:tgtEl>
                                          <p:spTgt spid="69"/>
                                        </p:tgtEl>
                                      </p:cBhvr>
                                    </p:animEffect>
                                    <p:anim calcmode="lin" valueType="num">
                                      <p:cBhvr>
                                        <p:cTn id="78" dur="1000" fill="hold"/>
                                        <p:tgtEl>
                                          <p:spTgt spid="69"/>
                                        </p:tgtEl>
                                        <p:attrNameLst>
                                          <p:attrName>ppt_x</p:attrName>
                                        </p:attrNameLst>
                                      </p:cBhvr>
                                      <p:tavLst>
                                        <p:tav tm="0">
                                          <p:val>
                                            <p:strVal val="#ppt_x"/>
                                          </p:val>
                                        </p:tav>
                                        <p:tav tm="100000">
                                          <p:val>
                                            <p:strVal val="#ppt_x"/>
                                          </p:val>
                                        </p:tav>
                                      </p:tavLst>
                                    </p:anim>
                                    <p:anim calcmode="lin" valueType="num">
                                      <p:cBhvr>
                                        <p:cTn id="79" dur="1000" fill="hold"/>
                                        <p:tgtEl>
                                          <p:spTgt spid="69"/>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1000"/>
                                        <p:tgtEl>
                                          <p:spTgt spid="70"/>
                                        </p:tgtEl>
                                      </p:cBhvr>
                                    </p:animEffect>
                                    <p:anim calcmode="lin" valueType="num">
                                      <p:cBhvr>
                                        <p:cTn id="83" dur="1000" fill="hold"/>
                                        <p:tgtEl>
                                          <p:spTgt spid="70"/>
                                        </p:tgtEl>
                                        <p:attrNameLst>
                                          <p:attrName>ppt_x</p:attrName>
                                        </p:attrNameLst>
                                      </p:cBhvr>
                                      <p:tavLst>
                                        <p:tav tm="0">
                                          <p:val>
                                            <p:strVal val="#ppt_x"/>
                                          </p:val>
                                        </p:tav>
                                        <p:tav tm="100000">
                                          <p:val>
                                            <p:strVal val="#ppt_x"/>
                                          </p:val>
                                        </p:tav>
                                      </p:tavLst>
                                    </p:anim>
                                    <p:anim calcmode="lin" valueType="num">
                                      <p:cBhvr>
                                        <p:cTn id="84" dur="100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250"/>
                            </p:stCondLst>
                            <p:childTnLst>
                              <p:par>
                                <p:cTn id="86" presetID="22" presetClass="entr" presetSubtype="1"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Effect transition="in" filter="wipe(up)">
                                      <p:cBhvr>
                                        <p:cTn id="88" dur="750"/>
                                        <p:tgtEl>
                                          <p:spTgt spid="71"/>
                                        </p:tgtEl>
                                      </p:cBhvr>
                                    </p:animEffect>
                                  </p:childTnLst>
                                </p:cTn>
                              </p:par>
                            </p:childTnLst>
                          </p:cTn>
                        </p:par>
                        <p:par>
                          <p:cTn id="89" fill="hold">
                            <p:stCondLst>
                              <p:cond delay="11000"/>
                            </p:stCondLst>
                            <p:childTnLst>
                              <p:par>
                                <p:cTn id="90" presetID="37"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1000"/>
                                        <p:tgtEl>
                                          <p:spTgt spid="39"/>
                                        </p:tgtEl>
                                      </p:cBhvr>
                                    </p:animEffect>
                                    <p:anim calcmode="lin" valueType="num">
                                      <p:cBhvr>
                                        <p:cTn id="93" dur="1000" fill="hold"/>
                                        <p:tgtEl>
                                          <p:spTgt spid="39"/>
                                        </p:tgtEl>
                                        <p:attrNameLst>
                                          <p:attrName>ppt_x</p:attrName>
                                        </p:attrNameLst>
                                      </p:cBhvr>
                                      <p:tavLst>
                                        <p:tav tm="0">
                                          <p:val>
                                            <p:strVal val="#ppt_x"/>
                                          </p:val>
                                        </p:tav>
                                        <p:tav tm="100000">
                                          <p:val>
                                            <p:strVal val="#ppt_x"/>
                                          </p:val>
                                        </p:tav>
                                      </p:tavLst>
                                    </p:anim>
                                    <p:anim calcmode="lin" valueType="num">
                                      <p:cBhvr>
                                        <p:cTn id="94" dur="900" decel="100000" fill="hold"/>
                                        <p:tgtEl>
                                          <p:spTgt spid="3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3" grpId="0"/>
      <p:bldP spid="31" grpId="0"/>
      <p:bldP spid="39" grpId="0"/>
      <p:bldP spid="45" grpId="0"/>
      <p:bldP spid="55" grpId="0"/>
      <p:bldP spid="6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1552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2019-09-12T18:37:33Z</dcterms:modified>
</cp:coreProperties>
</file>