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163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A10700"/>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BF2500"/>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CF3510"/>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E44A25"/>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E76C0F"/>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FB8023"/>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48475"/>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02</a:t>
            </a:r>
          </a:p>
          <a:p>
            <a:pPr algn="ctr"/>
            <a:r>
              <a:rPr lang="en-US" sz="900" dirty="0">
                <a:solidFill>
                  <a:schemeClr val="bg1"/>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05</a:t>
            </a:r>
          </a:p>
          <a:p>
            <a:pPr algn="ctr"/>
            <a:r>
              <a:rPr lang="en-US" sz="900" dirty="0">
                <a:solidFill>
                  <a:schemeClr val="bg1"/>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06</a:t>
            </a:r>
          </a:p>
          <a:p>
            <a:pPr algn="ctr"/>
            <a:r>
              <a:rPr lang="en-US" sz="900" dirty="0">
                <a:solidFill>
                  <a:schemeClr val="bg1"/>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FB8023"/>
                </a:solidFill>
                <a:latin typeface="Bernard MT Condensed" panose="02050806060905020404" pitchFamily="18" charset="0"/>
              </a:rPr>
              <a:t>01</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01</a:t>
            </a:r>
          </a:p>
          <a:p>
            <a:pPr algn="ctr"/>
            <a:r>
              <a:rPr lang="en-US" sz="900" dirty="0">
                <a:solidFill>
                  <a:schemeClr val="bg1"/>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E76C0F"/>
                </a:solidFill>
                <a:latin typeface="Bernard MT Condensed" panose="02050806060905020404" pitchFamily="18" charset="0"/>
              </a:rPr>
              <a:t>02</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E44A25"/>
                </a:solidFill>
                <a:latin typeface="Bernard MT Condensed" panose="02050806060905020404" pitchFamily="18" charset="0"/>
              </a:rPr>
              <a:t>03</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CF3510"/>
                </a:solidFill>
                <a:latin typeface="Bernard MT Condensed" panose="02050806060905020404" pitchFamily="18" charset="0"/>
              </a:rPr>
              <a:t>04</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BF2500"/>
                </a:solidFill>
                <a:latin typeface="Bernard MT Condensed" panose="02050806060905020404" pitchFamily="18" charset="0"/>
              </a:rPr>
              <a:t>05</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A10700"/>
                </a:solidFill>
                <a:latin typeface="Bernard MT Condensed" panose="02050806060905020404" pitchFamily="18" charset="0"/>
              </a:rPr>
              <a:t>06</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A050A96C-3D8B-4D2F-A9B4-7E75C73C007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2019-09-12T18:32:13Z</dcterms:modified>
</cp:coreProperties>
</file>