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234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FF746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38E9AF4A-F2EE-4378-8F5D-4EEC2CE4696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720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1220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2018-02-24T22:29:41Z</dcterms:modified>
</cp:coreProperties>
</file>