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40520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BF2500"/>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970700"/>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CF3510"/>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B11700"/>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E44A25"/>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C62C07"/>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A10700"/>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790000"/>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E76C0F"/>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C94E00"/>
            </a:solidFill>
            <a:ln>
              <a:noFill/>
            </a:ln>
          </p:spPr>
          <p:txBody>
            <a:bodyPr/>
            <a:lstStyle/>
            <a:p>
              <a:pPr defTabSz="1828434" fontAlgn="auto">
                <a:spcBef>
                  <a:spcPts val="0"/>
                </a:spcBef>
                <a:spcAft>
                  <a:spcPts val="0"/>
                </a:spcAft>
                <a:defRPr/>
              </a:pPr>
              <a:endParaRPr lang="id-ID" sz="1351" dirty="0">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 </a:t>
            </a:r>
            <a:r>
              <a:rPr lang="en-US" sz="1600" dirty="0">
                <a:solidFill>
                  <a:srgbClr val="E76C0F"/>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 </a:t>
            </a:r>
            <a:r>
              <a:rPr lang="en-US" sz="1600" dirty="0">
                <a:solidFill>
                  <a:srgbClr val="E44A25"/>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 </a:t>
            </a:r>
            <a:r>
              <a:rPr lang="en-US" sz="1600" dirty="0">
                <a:solidFill>
                  <a:srgbClr val="CF3510"/>
                </a:solidFill>
                <a:latin typeface="Bernard MT Condensed" panose="02050806060905020404" pitchFamily="18" charset="0"/>
              </a:rPr>
              <a:t>03</a:t>
            </a:r>
            <a:endParaRPr lang="en-US" sz="1400" dirty="0">
              <a:solidFill>
                <a:srgbClr val="CF3510"/>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 </a:t>
            </a:r>
            <a:r>
              <a:rPr lang="en-US" sz="1600" dirty="0">
                <a:solidFill>
                  <a:srgbClr val="BF2500"/>
                </a:solidFill>
                <a:latin typeface="Bernard MT Condensed" panose="02050806060905020404" pitchFamily="18" charset="0"/>
              </a:rPr>
              <a:t>04</a:t>
            </a:r>
            <a:endParaRPr lang="en-US" sz="1400" dirty="0">
              <a:solidFill>
                <a:srgbClr val="BF2500"/>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 </a:t>
            </a:r>
            <a:r>
              <a:rPr lang="en-US" sz="1600" dirty="0">
                <a:solidFill>
                  <a:srgbClr val="A10700"/>
                </a:solidFill>
                <a:latin typeface="Bernard MT Condensed" panose="02050806060905020404" pitchFamily="18" charset="0"/>
              </a:rPr>
              <a:t>05</a:t>
            </a:r>
            <a:endParaRPr lang="en-US" sz="1400" dirty="0">
              <a:solidFill>
                <a:srgbClr val="A10700"/>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p:spPr>
          <p:txBody>
            <a:bodyPr wrap="square" rtlCol="0">
              <a:spAutoFit/>
            </a:bodyPr>
            <a:lstStyle/>
            <a:p>
              <a:r>
                <a:rPr lang="en-US" dirty="0">
                  <a:solidFill>
                    <a:srgbClr val="454545"/>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p:spPr>
          <p:txBody>
            <a:bodyPr wrap="square" rtlCol="0">
              <a:spAutoFit/>
            </a:bodyPr>
            <a:lstStyle/>
            <a:p>
              <a:r>
                <a:rPr lang="en-US" dirty="0">
                  <a:solidFill>
                    <a:srgbClr val="454545"/>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p:spPr>
          <p:txBody>
            <a:bodyPr wrap="square" rtlCol="0">
              <a:spAutoFit/>
            </a:bodyPr>
            <a:lstStyle/>
            <a:p>
              <a:r>
                <a:rPr lang="en-US" dirty="0">
                  <a:solidFill>
                    <a:srgbClr val="454545"/>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p:spPr>
          <p:txBody>
            <a:bodyPr wrap="square" rtlCol="0">
              <a:spAutoFit/>
            </a:bodyPr>
            <a:lstStyle/>
            <a:p>
              <a:r>
                <a:rPr lang="en-US" dirty="0">
                  <a:solidFill>
                    <a:srgbClr val="454545"/>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p:spPr>
          <p:txBody>
            <a:bodyPr wrap="square" rtlCol="0">
              <a:spAutoFit/>
            </a:bodyPr>
            <a:lstStyle/>
            <a:p>
              <a:r>
                <a:rPr lang="en-US" dirty="0">
                  <a:solidFill>
                    <a:srgbClr val="454545"/>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77038436-8D7E-426A-8413-47B54FA627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2019-09-12T18:31:10Z</dcterms:modified>
</cp:coreProperties>
</file>