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4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34684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Group 64">
            <a:extLst>
              <a:ext uri="{FF2B5EF4-FFF2-40B4-BE49-F238E27FC236}">
                <a16:creationId xmlns:a16="http://schemas.microsoft.com/office/drawing/2014/main" id="{9DB68728-A4AF-4869-9F37-C8B04BD0235D}"/>
              </a:ext>
            </a:extLst>
          </p:cNvPr>
          <p:cNvGrpSpPr/>
          <p:nvPr/>
        </p:nvGrpSpPr>
        <p:grpSpPr>
          <a:xfrm>
            <a:off x="1920240" y="1920240"/>
            <a:ext cx="3736157" cy="640080"/>
            <a:chOff x="1920240" y="1920240"/>
            <a:chExt cx="3736157" cy="640080"/>
          </a:xfrm>
        </p:grpSpPr>
        <p:sp>
          <p:nvSpPr>
            <p:cNvPr id="34" name="Freeform: Shape 33">
              <a:extLst>
                <a:ext uri="{FF2B5EF4-FFF2-40B4-BE49-F238E27FC236}">
                  <a16:creationId xmlns:a16="http://schemas.microsoft.com/office/drawing/2014/main" id="{BC157D83-4702-4139-B022-7E1C1096D96B}"/>
                </a:ext>
              </a:extLst>
            </p:cNvPr>
            <p:cNvSpPr>
              <a:spLocks noChangeAspect="1"/>
            </p:cNvSpPr>
            <p:nvPr/>
          </p:nvSpPr>
          <p:spPr>
            <a:xfrm rot="16200000" flipH="1">
              <a:off x="3468279" y="372201"/>
              <a:ext cx="640080" cy="3736157"/>
            </a:xfrm>
            <a:custGeom>
              <a:avLst/>
              <a:gdLst>
                <a:gd name="connsiteX0" fmla="*/ 0 w 640080"/>
                <a:gd name="connsiteY0" fmla="*/ 106682 h 3736157"/>
                <a:gd name="connsiteX1" fmla="*/ 0 w 640080"/>
                <a:gd name="connsiteY1" fmla="*/ 3736157 h 3736157"/>
                <a:gd name="connsiteX2" fmla="*/ 27995 w 640080"/>
                <a:gd name="connsiteY2" fmla="*/ 3659668 h 3736157"/>
                <a:gd name="connsiteX3" fmla="*/ 508369 w 640080"/>
                <a:gd name="connsiteY3" fmla="*/ 3076320 h 3736157"/>
                <a:gd name="connsiteX4" fmla="*/ 640080 w 640080"/>
                <a:gd name="connsiteY4" fmla="*/ 3004829 h 3736157"/>
                <a:gd name="connsiteX5" fmla="*/ 640080 w 640080"/>
                <a:gd name="connsiteY5" fmla="*/ 106682 h 3736157"/>
                <a:gd name="connsiteX6" fmla="*/ 533398 w 640080"/>
                <a:gd name="connsiteY6" fmla="*/ 0 h 3736157"/>
                <a:gd name="connsiteX7" fmla="*/ 106682 w 640080"/>
                <a:gd name="connsiteY7" fmla="*/ 0 h 3736157"/>
                <a:gd name="connsiteX8" fmla="*/ 0 w 640080"/>
                <a:gd name="connsiteY8" fmla="*/ 106682 h 3736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0080" h="3736157">
                  <a:moveTo>
                    <a:pt x="0" y="106682"/>
                  </a:moveTo>
                  <a:lnTo>
                    <a:pt x="0" y="3736157"/>
                  </a:lnTo>
                  <a:lnTo>
                    <a:pt x="27995" y="3659668"/>
                  </a:lnTo>
                  <a:cubicBezTo>
                    <a:pt x="128635" y="3421729"/>
                    <a:pt x="296757" y="3219282"/>
                    <a:pt x="508369" y="3076320"/>
                  </a:cubicBezTo>
                  <a:lnTo>
                    <a:pt x="640080" y="3004829"/>
                  </a:lnTo>
                  <a:lnTo>
                    <a:pt x="640080" y="106682"/>
                  </a:lnTo>
                  <a:cubicBezTo>
                    <a:pt x="640080" y="47763"/>
                    <a:pt x="592317" y="0"/>
                    <a:pt x="533398" y="0"/>
                  </a:cubicBezTo>
                  <a:lnTo>
                    <a:pt x="106682" y="0"/>
                  </a:lnTo>
                  <a:cubicBezTo>
                    <a:pt x="47763" y="0"/>
                    <a:pt x="0" y="47763"/>
                    <a:pt x="0" y="106682"/>
                  </a:cubicBez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D55F18A-B601-475E-AB1B-88BE9AEF1DC2}"/>
                </a:ext>
              </a:extLst>
            </p:cNvPr>
            <p:cNvSpPr>
              <a:spLocks noChangeAspect="1"/>
            </p:cNvSpPr>
            <p:nvPr/>
          </p:nvSpPr>
          <p:spPr>
            <a:xfrm flipH="1">
              <a:off x="1972989" y="1967144"/>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BF1DCE1C-21B0-4B83-B773-08A88C6294BE}"/>
                </a:ext>
              </a:extLst>
            </p:cNvPr>
            <p:cNvSpPr txBox="1"/>
            <p:nvPr/>
          </p:nvSpPr>
          <p:spPr>
            <a:xfrm>
              <a:off x="2080772" y="2103829"/>
              <a:ext cx="448056" cy="36576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01</a:t>
              </a:r>
            </a:p>
          </p:txBody>
        </p:sp>
      </p:grpSp>
      <p:grpSp>
        <p:nvGrpSpPr>
          <p:cNvPr id="66" name="Group 65">
            <a:extLst>
              <a:ext uri="{FF2B5EF4-FFF2-40B4-BE49-F238E27FC236}">
                <a16:creationId xmlns:a16="http://schemas.microsoft.com/office/drawing/2014/main" id="{A1E46A33-3391-491B-99BE-5CBA1973EE54}"/>
              </a:ext>
            </a:extLst>
          </p:cNvPr>
          <p:cNvGrpSpPr/>
          <p:nvPr/>
        </p:nvGrpSpPr>
        <p:grpSpPr>
          <a:xfrm>
            <a:off x="2286000" y="2834641"/>
            <a:ext cx="2532187" cy="640080"/>
            <a:chOff x="2286000" y="2834641"/>
            <a:chExt cx="2532187" cy="640080"/>
          </a:xfrm>
        </p:grpSpPr>
        <p:sp>
          <p:nvSpPr>
            <p:cNvPr id="36" name="Freeform: Shape 35">
              <a:extLst>
                <a:ext uri="{FF2B5EF4-FFF2-40B4-BE49-F238E27FC236}">
                  <a16:creationId xmlns:a16="http://schemas.microsoft.com/office/drawing/2014/main" id="{763541E0-C627-4C59-9EB0-B18FB0D8603B}"/>
                </a:ext>
              </a:extLst>
            </p:cNvPr>
            <p:cNvSpPr>
              <a:spLocks noChangeAspect="1"/>
            </p:cNvSpPr>
            <p:nvPr/>
          </p:nvSpPr>
          <p:spPr>
            <a:xfrm rot="16200000" flipH="1">
              <a:off x="3232054" y="1888587"/>
              <a:ext cx="640080" cy="2532187"/>
            </a:xfrm>
            <a:custGeom>
              <a:avLst/>
              <a:gdLst>
                <a:gd name="connsiteX0" fmla="*/ 0 w 640080"/>
                <a:gd name="connsiteY0" fmla="*/ 106682 h 2532187"/>
                <a:gd name="connsiteX1" fmla="*/ 0 w 640080"/>
                <a:gd name="connsiteY1" fmla="*/ 2532187 h 2532187"/>
                <a:gd name="connsiteX2" fmla="*/ 68069 w 640080"/>
                <a:gd name="connsiteY2" fmla="*/ 2511057 h 2532187"/>
                <a:gd name="connsiteX3" fmla="*/ 335280 w 640080"/>
                <a:gd name="connsiteY3" fmla="*/ 2484120 h 2532187"/>
                <a:gd name="connsiteX4" fmla="*/ 602491 w 640080"/>
                <a:gd name="connsiteY4" fmla="*/ 2511057 h 2532187"/>
                <a:gd name="connsiteX5" fmla="*/ 640080 w 640080"/>
                <a:gd name="connsiteY5" fmla="*/ 2522725 h 2532187"/>
                <a:gd name="connsiteX6" fmla="*/ 640080 w 640080"/>
                <a:gd name="connsiteY6" fmla="*/ 106682 h 2532187"/>
                <a:gd name="connsiteX7" fmla="*/ 533398 w 640080"/>
                <a:gd name="connsiteY7" fmla="*/ 0 h 2532187"/>
                <a:gd name="connsiteX8" fmla="*/ 106682 w 640080"/>
                <a:gd name="connsiteY8" fmla="*/ 0 h 2532187"/>
                <a:gd name="connsiteX9" fmla="*/ 0 w 640080"/>
                <a:gd name="connsiteY9" fmla="*/ 106682 h 2532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2532187">
                  <a:moveTo>
                    <a:pt x="0" y="106682"/>
                  </a:moveTo>
                  <a:lnTo>
                    <a:pt x="0" y="2532187"/>
                  </a:lnTo>
                  <a:lnTo>
                    <a:pt x="68069" y="2511057"/>
                  </a:lnTo>
                  <a:cubicBezTo>
                    <a:pt x="154381" y="2493395"/>
                    <a:pt x="243747" y="2484120"/>
                    <a:pt x="335280" y="2484120"/>
                  </a:cubicBezTo>
                  <a:cubicBezTo>
                    <a:pt x="426813" y="2484120"/>
                    <a:pt x="516180" y="2493395"/>
                    <a:pt x="602491" y="2511057"/>
                  </a:cubicBezTo>
                  <a:lnTo>
                    <a:pt x="640080" y="2522725"/>
                  </a:lnTo>
                  <a:lnTo>
                    <a:pt x="640080" y="106682"/>
                  </a:lnTo>
                  <a:cubicBezTo>
                    <a:pt x="640080" y="47763"/>
                    <a:pt x="592317" y="0"/>
                    <a:pt x="533398" y="0"/>
                  </a:cubicBezTo>
                  <a:lnTo>
                    <a:pt x="106682" y="0"/>
                  </a:lnTo>
                  <a:cubicBezTo>
                    <a:pt x="47763" y="0"/>
                    <a:pt x="0" y="47763"/>
                    <a:pt x="0" y="106682"/>
                  </a:cubicBez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E7D7909E-AB59-4566-B55D-62E19D2A364F}"/>
                </a:ext>
              </a:extLst>
            </p:cNvPr>
            <p:cNvSpPr>
              <a:spLocks noChangeAspect="1"/>
            </p:cNvSpPr>
            <p:nvPr/>
          </p:nvSpPr>
          <p:spPr>
            <a:xfrm flipH="1">
              <a:off x="2338749" y="2881545"/>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EACD2947-2615-4064-BBEE-BDE97F742BD4}"/>
                </a:ext>
              </a:extLst>
            </p:cNvPr>
            <p:cNvSpPr txBox="1"/>
            <p:nvPr/>
          </p:nvSpPr>
          <p:spPr>
            <a:xfrm>
              <a:off x="2418001" y="3024512"/>
              <a:ext cx="448056" cy="36576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02</a:t>
              </a:r>
            </a:p>
          </p:txBody>
        </p:sp>
      </p:grpSp>
      <p:grpSp>
        <p:nvGrpSpPr>
          <p:cNvPr id="67" name="Group 66">
            <a:extLst>
              <a:ext uri="{FF2B5EF4-FFF2-40B4-BE49-F238E27FC236}">
                <a16:creationId xmlns:a16="http://schemas.microsoft.com/office/drawing/2014/main" id="{9CE367F3-553F-4859-81C5-B7E34AD55B66}"/>
              </a:ext>
            </a:extLst>
          </p:cNvPr>
          <p:cNvGrpSpPr/>
          <p:nvPr/>
        </p:nvGrpSpPr>
        <p:grpSpPr>
          <a:xfrm>
            <a:off x="2651760" y="3749040"/>
            <a:ext cx="2922988" cy="640080"/>
            <a:chOff x="2651760" y="3749040"/>
            <a:chExt cx="2922988" cy="640080"/>
          </a:xfrm>
        </p:grpSpPr>
        <p:sp>
          <p:nvSpPr>
            <p:cNvPr id="46" name="Freeform: Shape 45">
              <a:extLst>
                <a:ext uri="{FF2B5EF4-FFF2-40B4-BE49-F238E27FC236}">
                  <a16:creationId xmlns:a16="http://schemas.microsoft.com/office/drawing/2014/main" id="{BFD73E84-10E9-40F4-8EB3-57998F133B1F}"/>
                </a:ext>
              </a:extLst>
            </p:cNvPr>
            <p:cNvSpPr>
              <a:spLocks noChangeAspect="1"/>
            </p:cNvSpPr>
            <p:nvPr/>
          </p:nvSpPr>
          <p:spPr>
            <a:xfrm rot="16200000" flipH="1">
              <a:off x="3793214" y="2607586"/>
              <a:ext cx="640080" cy="2922988"/>
            </a:xfrm>
            <a:custGeom>
              <a:avLst/>
              <a:gdLst>
                <a:gd name="connsiteX0" fmla="*/ 0 w 640080"/>
                <a:gd name="connsiteY0" fmla="*/ 106682 h 2922988"/>
                <a:gd name="connsiteX1" fmla="*/ 0 w 640080"/>
                <a:gd name="connsiteY1" fmla="*/ 2256764 h 2922988"/>
                <a:gd name="connsiteX2" fmla="*/ 162192 w 640080"/>
                <a:gd name="connsiteY2" fmla="*/ 2344799 h 2922988"/>
                <a:gd name="connsiteX3" fmla="*/ 586734 w 640080"/>
                <a:gd name="connsiteY3" fmla="*/ 2812247 h 2922988"/>
                <a:gd name="connsiteX4" fmla="*/ 640080 w 640080"/>
                <a:gd name="connsiteY4" fmla="*/ 2922988 h 2922988"/>
                <a:gd name="connsiteX5" fmla="*/ 640080 w 640080"/>
                <a:gd name="connsiteY5" fmla="*/ 106682 h 2922988"/>
                <a:gd name="connsiteX6" fmla="*/ 533398 w 640080"/>
                <a:gd name="connsiteY6" fmla="*/ 0 h 2922988"/>
                <a:gd name="connsiteX7" fmla="*/ 106682 w 640080"/>
                <a:gd name="connsiteY7" fmla="*/ 0 h 2922988"/>
                <a:gd name="connsiteX8" fmla="*/ 0 w 640080"/>
                <a:gd name="connsiteY8" fmla="*/ 106682 h 2922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0080" h="2922988">
                  <a:moveTo>
                    <a:pt x="0" y="106682"/>
                  </a:moveTo>
                  <a:lnTo>
                    <a:pt x="0" y="2256764"/>
                  </a:lnTo>
                  <a:lnTo>
                    <a:pt x="162192" y="2344799"/>
                  </a:lnTo>
                  <a:cubicBezTo>
                    <a:pt x="338535" y="2463934"/>
                    <a:pt x="484677" y="2624378"/>
                    <a:pt x="586734" y="2812247"/>
                  </a:cubicBezTo>
                  <a:lnTo>
                    <a:pt x="640080" y="2922988"/>
                  </a:lnTo>
                  <a:lnTo>
                    <a:pt x="640080" y="106682"/>
                  </a:lnTo>
                  <a:cubicBezTo>
                    <a:pt x="640080" y="47763"/>
                    <a:pt x="592317" y="0"/>
                    <a:pt x="533398" y="0"/>
                  </a:cubicBezTo>
                  <a:lnTo>
                    <a:pt x="106682" y="0"/>
                  </a:lnTo>
                  <a:cubicBezTo>
                    <a:pt x="47763" y="0"/>
                    <a:pt x="0" y="47763"/>
                    <a:pt x="0" y="106682"/>
                  </a:cubicBez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96BF0A79-3AC6-458C-8D47-A37CFDEC8B81}"/>
                </a:ext>
              </a:extLst>
            </p:cNvPr>
            <p:cNvSpPr>
              <a:spLocks noChangeAspect="1"/>
            </p:cNvSpPr>
            <p:nvPr/>
          </p:nvSpPr>
          <p:spPr>
            <a:xfrm flipH="1">
              <a:off x="2704509" y="3795945"/>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D1A67CAC-94A5-4BC4-AAF1-71C0F12A4ECC}"/>
                </a:ext>
              </a:extLst>
            </p:cNvPr>
            <p:cNvSpPr txBox="1"/>
            <p:nvPr/>
          </p:nvSpPr>
          <p:spPr>
            <a:xfrm>
              <a:off x="2782879" y="3919065"/>
              <a:ext cx="448056"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03</a:t>
              </a:r>
            </a:p>
          </p:txBody>
        </p:sp>
      </p:grpSp>
      <p:grpSp>
        <p:nvGrpSpPr>
          <p:cNvPr id="68" name="Group 67">
            <a:extLst>
              <a:ext uri="{FF2B5EF4-FFF2-40B4-BE49-F238E27FC236}">
                <a16:creationId xmlns:a16="http://schemas.microsoft.com/office/drawing/2014/main" id="{A026346A-EE73-4D53-B6B4-2141FC9997EA}"/>
              </a:ext>
            </a:extLst>
          </p:cNvPr>
          <p:cNvGrpSpPr/>
          <p:nvPr/>
        </p:nvGrpSpPr>
        <p:grpSpPr>
          <a:xfrm>
            <a:off x="6535606" y="1920240"/>
            <a:ext cx="3745028" cy="640080"/>
            <a:chOff x="6535606" y="1920240"/>
            <a:chExt cx="3745028" cy="640080"/>
          </a:xfrm>
        </p:grpSpPr>
        <p:sp>
          <p:nvSpPr>
            <p:cNvPr id="28" name="Freeform: Shape 27">
              <a:extLst>
                <a:ext uri="{FF2B5EF4-FFF2-40B4-BE49-F238E27FC236}">
                  <a16:creationId xmlns:a16="http://schemas.microsoft.com/office/drawing/2014/main" id="{27F254F0-9DD9-4D43-9F23-AC070F75FFDD}"/>
                </a:ext>
              </a:extLst>
            </p:cNvPr>
            <p:cNvSpPr>
              <a:spLocks noChangeAspect="1"/>
            </p:cNvSpPr>
            <p:nvPr/>
          </p:nvSpPr>
          <p:spPr>
            <a:xfrm rot="5400000">
              <a:off x="8088080" y="367766"/>
              <a:ext cx="640080" cy="3745028"/>
            </a:xfrm>
            <a:custGeom>
              <a:avLst/>
              <a:gdLst>
                <a:gd name="connsiteX0" fmla="*/ 0 w 640080"/>
                <a:gd name="connsiteY0" fmla="*/ 3745028 h 3745028"/>
                <a:gd name="connsiteX1" fmla="*/ 0 w 640080"/>
                <a:gd name="connsiteY1" fmla="*/ 106682 h 3745028"/>
                <a:gd name="connsiteX2" fmla="*/ 106682 w 640080"/>
                <a:gd name="connsiteY2" fmla="*/ 0 h 3745028"/>
                <a:gd name="connsiteX3" fmla="*/ 533398 w 640080"/>
                <a:gd name="connsiteY3" fmla="*/ 0 h 3745028"/>
                <a:gd name="connsiteX4" fmla="*/ 640080 w 640080"/>
                <a:gd name="connsiteY4" fmla="*/ 106682 h 3745028"/>
                <a:gd name="connsiteX5" fmla="*/ 640080 w 640080"/>
                <a:gd name="connsiteY5" fmla="*/ 3013703 h 3745028"/>
                <a:gd name="connsiteX6" fmla="*/ 508368 w 640080"/>
                <a:gd name="connsiteY6" fmla="*/ 3085194 h 3745028"/>
                <a:gd name="connsiteX7" fmla="*/ 27994 w 640080"/>
                <a:gd name="connsiteY7" fmla="*/ 3668542 h 3745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0080" h="3745028">
                  <a:moveTo>
                    <a:pt x="0" y="3745028"/>
                  </a:moveTo>
                  <a:lnTo>
                    <a:pt x="0" y="106682"/>
                  </a:lnTo>
                  <a:cubicBezTo>
                    <a:pt x="0" y="47763"/>
                    <a:pt x="47763" y="0"/>
                    <a:pt x="106682" y="0"/>
                  </a:cubicBezTo>
                  <a:lnTo>
                    <a:pt x="533398" y="0"/>
                  </a:lnTo>
                  <a:cubicBezTo>
                    <a:pt x="592317" y="0"/>
                    <a:pt x="640080" y="47763"/>
                    <a:pt x="640080" y="106682"/>
                  </a:cubicBezTo>
                  <a:lnTo>
                    <a:pt x="640080" y="3013703"/>
                  </a:lnTo>
                  <a:lnTo>
                    <a:pt x="508368" y="3085194"/>
                  </a:lnTo>
                  <a:cubicBezTo>
                    <a:pt x="296756" y="3228156"/>
                    <a:pt x="128634" y="3430603"/>
                    <a:pt x="27994" y="3668542"/>
                  </a:cubicBez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C1E3F4A-42E0-421D-BF2B-F5D3839400A3}"/>
                </a:ext>
              </a:extLst>
            </p:cNvPr>
            <p:cNvSpPr>
              <a:spLocks noChangeAspect="1"/>
            </p:cNvSpPr>
            <p:nvPr/>
          </p:nvSpPr>
          <p:spPr>
            <a:xfrm>
              <a:off x="9658924" y="1967145"/>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99F5EAA7-00F3-476B-B086-653DDCEA9A53}"/>
                </a:ext>
              </a:extLst>
            </p:cNvPr>
            <p:cNvSpPr txBox="1"/>
            <p:nvPr/>
          </p:nvSpPr>
          <p:spPr>
            <a:xfrm>
              <a:off x="9681972" y="2105247"/>
              <a:ext cx="448056"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01</a:t>
              </a:r>
            </a:p>
          </p:txBody>
        </p:sp>
      </p:grpSp>
      <p:grpSp>
        <p:nvGrpSpPr>
          <p:cNvPr id="69" name="Group 68">
            <a:extLst>
              <a:ext uri="{FF2B5EF4-FFF2-40B4-BE49-F238E27FC236}">
                <a16:creationId xmlns:a16="http://schemas.microsoft.com/office/drawing/2014/main" id="{70A16337-51CB-4AF7-83D8-2F52B7F8E297}"/>
              </a:ext>
            </a:extLst>
          </p:cNvPr>
          <p:cNvGrpSpPr/>
          <p:nvPr/>
        </p:nvGrpSpPr>
        <p:grpSpPr>
          <a:xfrm>
            <a:off x="7373812" y="2834641"/>
            <a:ext cx="2541061" cy="640080"/>
            <a:chOff x="7373812" y="2834641"/>
            <a:chExt cx="2541061" cy="640080"/>
          </a:xfrm>
        </p:grpSpPr>
        <p:sp>
          <p:nvSpPr>
            <p:cNvPr id="30" name="Freeform: Shape 29">
              <a:extLst>
                <a:ext uri="{FF2B5EF4-FFF2-40B4-BE49-F238E27FC236}">
                  <a16:creationId xmlns:a16="http://schemas.microsoft.com/office/drawing/2014/main" id="{3FB46D4F-47A9-4241-BA7A-A82DCEC8CEC3}"/>
                </a:ext>
              </a:extLst>
            </p:cNvPr>
            <p:cNvSpPr>
              <a:spLocks noChangeAspect="1"/>
            </p:cNvSpPr>
            <p:nvPr/>
          </p:nvSpPr>
          <p:spPr>
            <a:xfrm rot="5400000">
              <a:off x="8324303" y="1884150"/>
              <a:ext cx="640080" cy="2541061"/>
            </a:xfrm>
            <a:custGeom>
              <a:avLst/>
              <a:gdLst>
                <a:gd name="connsiteX0" fmla="*/ 0 w 640080"/>
                <a:gd name="connsiteY0" fmla="*/ 2541061 h 2541061"/>
                <a:gd name="connsiteX1" fmla="*/ 0 w 640080"/>
                <a:gd name="connsiteY1" fmla="*/ 106682 h 2541061"/>
                <a:gd name="connsiteX2" fmla="*/ 106682 w 640080"/>
                <a:gd name="connsiteY2" fmla="*/ 0 h 2541061"/>
                <a:gd name="connsiteX3" fmla="*/ 533398 w 640080"/>
                <a:gd name="connsiteY3" fmla="*/ 0 h 2541061"/>
                <a:gd name="connsiteX4" fmla="*/ 640080 w 640080"/>
                <a:gd name="connsiteY4" fmla="*/ 106682 h 2541061"/>
                <a:gd name="connsiteX5" fmla="*/ 640080 w 640080"/>
                <a:gd name="connsiteY5" fmla="*/ 2531600 h 2541061"/>
                <a:gd name="connsiteX6" fmla="*/ 602491 w 640080"/>
                <a:gd name="connsiteY6" fmla="*/ 2519931 h 2541061"/>
                <a:gd name="connsiteX7" fmla="*/ 335280 w 640080"/>
                <a:gd name="connsiteY7" fmla="*/ 2492994 h 2541061"/>
                <a:gd name="connsiteX8" fmla="*/ 68069 w 640080"/>
                <a:gd name="connsiteY8" fmla="*/ 2519931 h 2541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0080" h="2541061">
                  <a:moveTo>
                    <a:pt x="0" y="2541061"/>
                  </a:moveTo>
                  <a:lnTo>
                    <a:pt x="0" y="106682"/>
                  </a:lnTo>
                  <a:cubicBezTo>
                    <a:pt x="0" y="47763"/>
                    <a:pt x="47763" y="0"/>
                    <a:pt x="106682" y="0"/>
                  </a:cubicBezTo>
                  <a:lnTo>
                    <a:pt x="533398" y="0"/>
                  </a:lnTo>
                  <a:cubicBezTo>
                    <a:pt x="592317" y="0"/>
                    <a:pt x="640080" y="47763"/>
                    <a:pt x="640080" y="106682"/>
                  </a:cubicBezTo>
                  <a:lnTo>
                    <a:pt x="640080" y="2531600"/>
                  </a:lnTo>
                  <a:lnTo>
                    <a:pt x="602491" y="2519931"/>
                  </a:lnTo>
                  <a:cubicBezTo>
                    <a:pt x="516180" y="2502270"/>
                    <a:pt x="426813" y="2492994"/>
                    <a:pt x="335280" y="2492994"/>
                  </a:cubicBezTo>
                  <a:cubicBezTo>
                    <a:pt x="243747" y="2492994"/>
                    <a:pt x="154381" y="2502270"/>
                    <a:pt x="68069" y="2519931"/>
                  </a:cubicBez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DAFF0123-5096-4E29-8FB6-4195FBFD2249}"/>
                </a:ext>
              </a:extLst>
            </p:cNvPr>
            <p:cNvSpPr>
              <a:spLocks noChangeAspect="1"/>
            </p:cNvSpPr>
            <p:nvPr/>
          </p:nvSpPr>
          <p:spPr>
            <a:xfrm>
              <a:off x="9293164" y="2881545"/>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9963C70D-FE56-4796-95EB-F81ED32C8C82}"/>
                </a:ext>
              </a:extLst>
            </p:cNvPr>
            <p:cNvSpPr txBox="1"/>
            <p:nvPr/>
          </p:nvSpPr>
          <p:spPr>
            <a:xfrm>
              <a:off x="9325086" y="3016334"/>
              <a:ext cx="448056" cy="36576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02</a:t>
              </a:r>
            </a:p>
          </p:txBody>
        </p:sp>
      </p:grpSp>
      <p:grpSp>
        <p:nvGrpSpPr>
          <p:cNvPr id="70" name="Group 69">
            <a:extLst>
              <a:ext uri="{FF2B5EF4-FFF2-40B4-BE49-F238E27FC236}">
                <a16:creationId xmlns:a16="http://schemas.microsoft.com/office/drawing/2014/main" id="{23123E5F-B2C6-44DD-B583-0F34C8E4EBB0}"/>
              </a:ext>
            </a:extLst>
          </p:cNvPr>
          <p:cNvGrpSpPr/>
          <p:nvPr/>
        </p:nvGrpSpPr>
        <p:grpSpPr>
          <a:xfrm>
            <a:off x="6617252" y="3749040"/>
            <a:ext cx="2931862" cy="640080"/>
            <a:chOff x="6617252" y="3749040"/>
            <a:chExt cx="2931862" cy="640080"/>
          </a:xfrm>
        </p:grpSpPr>
        <p:sp>
          <p:nvSpPr>
            <p:cNvPr id="48" name="Freeform: Shape 47">
              <a:extLst>
                <a:ext uri="{FF2B5EF4-FFF2-40B4-BE49-F238E27FC236}">
                  <a16:creationId xmlns:a16="http://schemas.microsoft.com/office/drawing/2014/main" id="{DD73D09B-115D-4C3C-ACE2-E8A6A711C894}"/>
                </a:ext>
              </a:extLst>
            </p:cNvPr>
            <p:cNvSpPr>
              <a:spLocks noChangeAspect="1"/>
            </p:cNvSpPr>
            <p:nvPr/>
          </p:nvSpPr>
          <p:spPr>
            <a:xfrm rot="5400000">
              <a:off x="7763143" y="2603149"/>
              <a:ext cx="640080" cy="2931862"/>
            </a:xfrm>
            <a:custGeom>
              <a:avLst/>
              <a:gdLst>
                <a:gd name="connsiteX0" fmla="*/ 0 w 640080"/>
                <a:gd name="connsiteY0" fmla="*/ 2265639 h 2931862"/>
                <a:gd name="connsiteX1" fmla="*/ 0 w 640080"/>
                <a:gd name="connsiteY1" fmla="*/ 106682 h 2931862"/>
                <a:gd name="connsiteX2" fmla="*/ 106682 w 640080"/>
                <a:gd name="connsiteY2" fmla="*/ 0 h 2931862"/>
                <a:gd name="connsiteX3" fmla="*/ 533398 w 640080"/>
                <a:gd name="connsiteY3" fmla="*/ 0 h 2931862"/>
                <a:gd name="connsiteX4" fmla="*/ 640080 w 640080"/>
                <a:gd name="connsiteY4" fmla="*/ 106682 h 2931862"/>
                <a:gd name="connsiteX5" fmla="*/ 640080 w 640080"/>
                <a:gd name="connsiteY5" fmla="*/ 2931862 h 2931862"/>
                <a:gd name="connsiteX6" fmla="*/ 586733 w 640080"/>
                <a:gd name="connsiteY6" fmla="*/ 2821121 h 2931862"/>
                <a:gd name="connsiteX7" fmla="*/ 162192 w 640080"/>
                <a:gd name="connsiteY7" fmla="*/ 2353674 h 2931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0080" h="2931862">
                  <a:moveTo>
                    <a:pt x="0" y="2265639"/>
                  </a:moveTo>
                  <a:lnTo>
                    <a:pt x="0" y="106682"/>
                  </a:lnTo>
                  <a:cubicBezTo>
                    <a:pt x="0" y="47763"/>
                    <a:pt x="47763" y="0"/>
                    <a:pt x="106682" y="0"/>
                  </a:cubicBezTo>
                  <a:lnTo>
                    <a:pt x="533398" y="0"/>
                  </a:lnTo>
                  <a:cubicBezTo>
                    <a:pt x="592317" y="0"/>
                    <a:pt x="640080" y="47763"/>
                    <a:pt x="640080" y="106682"/>
                  </a:cubicBezTo>
                  <a:lnTo>
                    <a:pt x="640080" y="2931862"/>
                  </a:lnTo>
                  <a:lnTo>
                    <a:pt x="586733" y="2821121"/>
                  </a:lnTo>
                  <a:cubicBezTo>
                    <a:pt x="484677" y="2633253"/>
                    <a:pt x="338535" y="2472809"/>
                    <a:pt x="162192" y="2353674"/>
                  </a:cubicBez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8A6AF18C-3C46-4E2E-B0CD-4FC4D5C1EC3F}"/>
                </a:ext>
              </a:extLst>
            </p:cNvPr>
            <p:cNvSpPr>
              <a:spLocks noChangeAspect="1"/>
            </p:cNvSpPr>
            <p:nvPr/>
          </p:nvSpPr>
          <p:spPr>
            <a:xfrm>
              <a:off x="8927404" y="3795945"/>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A88FC365-8475-4626-AB69-F621EA5843E4}"/>
                </a:ext>
              </a:extLst>
            </p:cNvPr>
            <p:cNvSpPr txBox="1"/>
            <p:nvPr/>
          </p:nvSpPr>
          <p:spPr>
            <a:xfrm>
              <a:off x="8928709" y="3944200"/>
              <a:ext cx="448056"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03</a:t>
              </a:r>
            </a:p>
          </p:txBody>
        </p:sp>
      </p:grpSp>
      <p:sp>
        <p:nvSpPr>
          <p:cNvPr id="49" name="TextBox 48">
            <a:extLst>
              <a:ext uri="{FF2B5EF4-FFF2-40B4-BE49-F238E27FC236}">
                <a16:creationId xmlns:a16="http://schemas.microsoft.com/office/drawing/2014/main" id="{EAD6E676-44F7-421D-8BED-A6CCA16AC19D}"/>
              </a:ext>
            </a:extLst>
          </p:cNvPr>
          <p:cNvSpPr txBox="1"/>
          <p:nvPr/>
        </p:nvSpPr>
        <p:spPr>
          <a:xfrm>
            <a:off x="374906" y="4861173"/>
            <a:ext cx="5264001" cy="1615827"/>
          </a:xfrm>
          <a:prstGeom prst="rect">
            <a:avLst/>
          </a:prstGeom>
          <a:noFill/>
          <a:effectLst/>
        </p:spPr>
        <p:txBody>
          <a:bodyPr wrap="square" rtlCol="0">
            <a:spAutoFit/>
          </a:bodyPr>
          <a:lstStyle/>
          <a:p>
            <a:pPr algn="r"/>
            <a:r>
              <a:rPr lang="en-US" sz="1600" dirty="0">
                <a:solidFill>
                  <a:srgbClr val="E76C0F"/>
                </a:solidFill>
                <a:latin typeface="Bernard MT Condensed" panose="02050806060905020404" pitchFamily="18" charset="0"/>
              </a:rPr>
              <a:t>LOREM IPSUM DOLOR 2020</a:t>
            </a:r>
          </a:p>
          <a:p>
            <a:pPr algn="r"/>
            <a:endParaRPr lang="en-US" sz="800" dirty="0">
              <a:solidFill>
                <a:schemeClr val="bg1"/>
              </a:solidFill>
              <a:latin typeface="Bernard MT Condensed" panose="02050806060905020404" pitchFamily="18"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pPr algn="r"/>
            <a:endParaRPr lang="en-US" sz="8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0" name="TextBox 49">
            <a:extLst>
              <a:ext uri="{FF2B5EF4-FFF2-40B4-BE49-F238E27FC236}">
                <a16:creationId xmlns:a16="http://schemas.microsoft.com/office/drawing/2014/main" id="{08B2D569-BAB0-46AB-9B6D-37D519D5660E}"/>
              </a:ext>
            </a:extLst>
          </p:cNvPr>
          <p:cNvSpPr txBox="1"/>
          <p:nvPr/>
        </p:nvSpPr>
        <p:spPr>
          <a:xfrm>
            <a:off x="6580917" y="4857222"/>
            <a:ext cx="5264001" cy="1615827"/>
          </a:xfrm>
          <a:prstGeom prst="rect">
            <a:avLst/>
          </a:prstGeom>
          <a:noFill/>
          <a:effectLst/>
        </p:spPr>
        <p:txBody>
          <a:bodyPr wrap="square" rtlCol="0">
            <a:spAutoFit/>
          </a:bodyPr>
          <a:lstStyle/>
          <a:p>
            <a:r>
              <a:rPr lang="en-US" sz="1600" dirty="0">
                <a:solidFill>
                  <a:srgbClr val="CF3510"/>
                </a:solidFill>
                <a:latin typeface="Bernard MT Condensed" panose="02050806060905020404" pitchFamily="18" charset="0"/>
              </a:rPr>
              <a:t>LOREM IPSUM DOLOR 2022</a:t>
            </a:r>
          </a:p>
          <a:p>
            <a:endParaRPr lang="en-US" sz="8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1" name="TextBox 50">
            <a:extLst>
              <a:ext uri="{FF2B5EF4-FFF2-40B4-BE49-F238E27FC236}">
                <a16:creationId xmlns:a16="http://schemas.microsoft.com/office/drawing/2014/main" id="{32B1B3E5-D459-47A7-A2B9-B4D8551439AD}"/>
              </a:ext>
            </a:extLst>
          </p:cNvPr>
          <p:cNvSpPr txBox="1"/>
          <p:nvPr/>
        </p:nvSpPr>
        <p:spPr>
          <a:xfrm>
            <a:off x="2581731" y="2080475"/>
            <a:ext cx="1685917" cy="338554"/>
          </a:xfrm>
          <a:prstGeom prst="rect">
            <a:avLst/>
          </a:prstGeom>
          <a:noFill/>
          <a:effectLst/>
        </p:spPr>
        <p:txBody>
          <a:bodyPr wrap="square" rtlCol="0">
            <a:spAutoFit/>
          </a:bodyPr>
          <a:lstStyle/>
          <a:p>
            <a:r>
              <a:rPr lang="en-US" sz="1600" dirty="0">
                <a:solidFill>
                  <a:schemeClr val="bg1"/>
                </a:solidFill>
                <a:latin typeface="Bernard MT Condensed" panose="02050806060905020404" pitchFamily="18" charset="0"/>
              </a:rPr>
              <a:t>LOREM IPSUM 01</a:t>
            </a:r>
          </a:p>
        </p:txBody>
      </p:sp>
      <p:sp>
        <p:nvSpPr>
          <p:cNvPr id="52" name="TextBox 51">
            <a:extLst>
              <a:ext uri="{FF2B5EF4-FFF2-40B4-BE49-F238E27FC236}">
                <a16:creationId xmlns:a16="http://schemas.microsoft.com/office/drawing/2014/main" id="{0EFEF521-3055-459F-A5A0-E3A41EA4A8D4}"/>
              </a:ext>
            </a:extLst>
          </p:cNvPr>
          <p:cNvSpPr txBox="1"/>
          <p:nvPr/>
        </p:nvSpPr>
        <p:spPr>
          <a:xfrm>
            <a:off x="3296267" y="3899802"/>
            <a:ext cx="1685917" cy="338554"/>
          </a:xfrm>
          <a:prstGeom prst="rect">
            <a:avLst/>
          </a:prstGeom>
          <a:noFill/>
          <a:effectLst/>
        </p:spPr>
        <p:txBody>
          <a:bodyPr wrap="square" rtlCol="0">
            <a:spAutoFit/>
          </a:bodyPr>
          <a:lstStyle/>
          <a:p>
            <a:r>
              <a:rPr lang="en-US" sz="1600" dirty="0">
                <a:solidFill>
                  <a:schemeClr val="bg1"/>
                </a:solidFill>
                <a:latin typeface="Bernard MT Condensed" panose="02050806060905020404" pitchFamily="18" charset="0"/>
              </a:rPr>
              <a:t>LOREM IPSUM 03</a:t>
            </a:r>
          </a:p>
        </p:txBody>
      </p:sp>
      <p:sp>
        <p:nvSpPr>
          <p:cNvPr id="53" name="TextBox 52">
            <a:extLst>
              <a:ext uri="{FF2B5EF4-FFF2-40B4-BE49-F238E27FC236}">
                <a16:creationId xmlns:a16="http://schemas.microsoft.com/office/drawing/2014/main" id="{1EFC95D2-59B6-464C-98CA-F0334710DD99}"/>
              </a:ext>
            </a:extLst>
          </p:cNvPr>
          <p:cNvSpPr txBox="1"/>
          <p:nvPr/>
        </p:nvSpPr>
        <p:spPr>
          <a:xfrm>
            <a:off x="2939631" y="2986344"/>
            <a:ext cx="1685917" cy="338554"/>
          </a:xfrm>
          <a:prstGeom prst="rect">
            <a:avLst/>
          </a:prstGeom>
          <a:noFill/>
          <a:effectLst/>
        </p:spPr>
        <p:txBody>
          <a:bodyPr wrap="square" rtlCol="0">
            <a:spAutoFit/>
          </a:bodyPr>
          <a:lstStyle/>
          <a:p>
            <a:r>
              <a:rPr lang="en-US" sz="1600" dirty="0">
                <a:solidFill>
                  <a:schemeClr val="bg1"/>
                </a:solidFill>
                <a:latin typeface="Bernard MT Condensed" panose="02050806060905020404" pitchFamily="18" charset="0"/>
              </a:rPr>
              <a:t>LOREM IPSUM 02</a:t>
            </a:r>
          </a:p>
        </p:txBody>
      </p:sp>
      <p:sp>
        <p:nvSpPr>
          <p:cNvPr id="54" name="TextBox 53">
            <a:extLst>
              <a:ext uri="{FF2B5EF4-FFF2-40B4-BE49-F238E27FC236}">
                <a16:creationId xmlns:a16="http://schemas.microsoft.com/office/drawing/2014/main" id="{F551FB8B-85D9-4FD0-A0EE-0B5DA41B1EA4}"/>
              </a:ext>
            </a:extLst>
          </p:cNvPr>
          <p:cNvSpPr txBox="1"/>
          <p:nvPr/>
        </p:nvSpPr>
        <p:spPr>
          <a:xfrm>
            <a:off x="7905113" y="2081564"/>
            <a:ext cx="1685917" cy="338554"/>
          </a:xfrm>
          <a:prstGeom prst="rect">
            <a:avLst/>
          </a:prstGeom>
          <a:noFill/>
          <a:effectLst/>
        </p:spPr>
        <p:txBody>
          <a:bodyPr wrap="square" rtlCol="0">
            <a:spAutoFit/>
          </a:bodyPr>
          <a:lstStyle/>
          <a:p>
            <a:pPr algn="r"/>
            <a:r>
              <a:rPr lang="en-US" sz="1600" dirty="0">
                <a:solidFill>
                  <a:schemeClr val="bg1"/>
                </a:solidFill>
                <a:latin typeface="Bernard MT Condensed" panose="02050806060905020404" pitchFamily="18" charset="0"/>
              </a:rPr>
              <a:t>LOREM IPSUM 01</a:t>
            </a:r>
          </a:p>
        </p:txBody>
      </p:sp>
      <p:sp>
        <p:nvSpPr>
          <p:cNvPr id="55" name="TextBox 54">
            <a:extLst>
              <a:ext uri="{FF2B5EF4-FFF2-40B4-BE49-F238E27FC236}">
                <a16:creationId xmlns:a16="http://schemas.microsoft.com/office/drawing/2014/main" id="{13B01303-8227-42C4-ABC2-FA6A91DF33D2}"/>
              </a:ext>
            </a:extLst>
          </p:cNvPr>
          <p:cNvSpPr txBox="1"/>
          <p:nvPr/>
        </p:nvSpPr>
        <p:spPr>
          <a:xfrm>
            <a:off x="7566452" y="2986344"/>
            <a:ext cx="1685917" cy="338554"/>
          </a:xfrm>
          <a:prstGeom prst="rect">
            <a:avLst/>
          </a:prstGeom>
          <a:noFill/>
          <a:effectLst/>
        </p:spPr>
        <p:txBody>
          <a:bodyPr wrap="square" rtlCol="0">
            <a:spAutoFit/>
          </a:bodyPr>
          <a:lstStyle/>
          <a:p>
            <a:pPr algn="r"/>
            <a:r>
              <a:rPr lang="en-US" sz="1600" dirty="0">
                <a:solidFill>
                  <a:schemeClr val="bg1"/>
                </a:solidFill>
                <a:latin typeface="Bernard MT Condensed" panose="02050806060905020404" pitchFamily="18" charset="0"/>
              </a:rPr>
              <a:t>LOREM IPSUM 02</a:t>
            </a:r>
          </a:p>
        </p:txBody>
      </p:sp>
      <p:sp>
        <p:nvSpPr>
          <p:cNvPr id="56" name="TextBox 55">
            <a:extLst>
              <a:ext uri="{FF2B5EF4-FFF2-40B4-BE49-F238E27FC236}">
                <a16:creationId xmlns:a16="http://schemas.microsoft.com/office/drawing/2014/main" id="{DCF767A6-6612-4DC3-AEDD-29EF0ADE1F86}"/>
              </a:ext>
            </a:extLst>
          </p:cNvPr>
          <p:cNvSpPr txBox="1"/>
          <p:nvPr/>
        </p:nvSpPr>
        <p:spPr>
          <a:xfrm>
            <a:off x="7232614" y="3910937"/>
            <a:ext cx="1685917" cy="338554"/>
          </a:xfrm>
          <a:prstGeom prst="rect">
            <a:avLst/>
          </a:prstGeom>
          <a:noFill/>
          <a:effectLst/>
        </p:spPr>
        <p:txBody>
          <a:bodyPr wrap="square" rtlCol="0">
            <a:spAutoFit/>
          </a:bodyPr>
          <a:lstStyle/>
          <a:p>
            <a:pPr algn="r"/>
            <a:r>
              <a:rPr lang="en-US" sz="1600" dirty="0">
                <a:solidFill>
                  <a:schemeClr val="bg1"/>
                </a:solidFill>
                <a:latin typeface="Bernard MT Condensed" panose="02050806060905020404" pitchFamily="18" charset="0"/>
              </a:rPr>
              <a:t>LOREM IPSUM 03</a:t>
            </a:r>
          </a:p>
        </p:txBody>
      </p:sp>
      <p:sp>
        <p:nvSpPr>
          <p:cNvPr id="57" name="TextBox 56">
            <a:extLst>
              <a:ext uri="{FF2B5EF4-FFF2-40B4-BE49-F238E27FC236}">
                <a16:creationId xmlns:a16="http://schemas.microsoft.com/office/drawing/2014/main" id="{D3BD907D-5384-41EF-9763-9851146E41F1}"/>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grpSp>
        <p:nvGrpSpPr>
          <p:cNvPr id="64" name="Group 63">
            <a:extLst>
              <a:ext uri="{FF2B5EF4-FFF2-40B4-BE49-F238E27FC236}">
                <a16:creationId xmlns:a16="http://schemas.microsoft.com/office/drawing/2014/main" id="{32CB5291-7FB3-4049-A9D1-94B7644BA716}"/>
              </a:ext>
            </a:extLst>
          </p:cNvPr>
          <p:cNvGrpSpPr/>
          <p:nvPr/>
        </p:nvGrpSpPr>
        <p:grpSpPr>
          <a:xfrm>
            <a:off x="4722309" y="1798320"/>
            <a:ext cx="2743200" cy="4373880"/>
            <a:chOff x="4722309" y="1798320"/>
            <a:chExt cx="2743200" cy="4373880"/>
          </a:xfrm>
        </p:grpSpPr>
        <p:sp>
          <p:nvSpPr>
            <p:cNvPr id="3" name="Rectangle 2">
              <a:extLst>
                <a:ext uri="{FF2B5EF4-FFF2-40B4-BE49-F238E27FC236}">
                  <a16:creationId xmlns:a16="http://schemas.microsoft.com/office/drawing/2014/main" id="{7654F69D-DCD7-4E81-BCCE-8080F3C57D89}"/>
                </a:ext>
              </a:extLst>
            </p:cNvPr>
            <p:cNvSpPr/>
            <p:nvPr/>
          </p:nvSpPr>
          <p:spPr>
            <a:xfrm>
              <a:off x="5981700" y="4419600"/>
              <a:ext cx="228600" cy="6858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Rounded Corners 1">
              <a:extLst>
                <a:ext uri="{FF2B5EF4-FFF2-40B4-BE49-F238E27FC236}">
                  <a16:creationId xmlns:a16="http://schemas.microsoft.com/office/drawing/2014/main" id="{6E6B8576-9CEF-4C60-B640-D78CE62DFDF1}"/>
                </a:ext>
              </a:extLst>
            </p:cNvPr>
            <p:cNvSpPr/>
            <p:nvPr/>
          </p:nvSpPr>
          <p:spPr>
            <a:xfrm>
              <a:off x="5867400" y="4953000"/>
              <a:ext cx="457200" cy="1219200"/>
            </a:xfrm>
            <a:prstGeom prst="round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C8B1E71C-75EC-4FAB-B7C0-50F81B4C124D}"/>
                </a:ext>
              </a:extLst>
            </p:cNvPr>
            <p:cNvSpPr>
              <a:spLocks noChangeAspect="1"/>
            </p:cNvSpPr>
            <p:nvPr/>
          </p:nvSpPr>
          <p:spPr>
            <a:xfrm>
              <a:off x="4722309" y="1798320"/>
              <a:ext cx="2743200" cy="2743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2CD390BC-0EDE-430B-8A89-134FD617B510}"/>
                </a:ext>
              </a:extLst>
            </p:cNvPr>
            <p:cNvSpPr>
              <a:spLocks noChangeAspect="1"/>
            </p:cNvSpPr>
            <p:nvPr/>
          </p:nvSpPr>
          <p:spPr>
            <a:xfrm>
              <a:off x="4998720" y="2072640"/>
              <a:ext cx="2194560" cy="2194560"/>
            </a:xfrm>
            <a:prstGeom prst="ellipse">
              <a:avLst/>
            </a:prstGeom>
            <a:solidFill>
              <a:srgbClr val="0A0A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TextBox 62">
            <a:extLst>
              <a:ext uri="{FF2B5EF4-FFF2-40B4-BE49-F238E27FC236}">
                <a16:creationId xmlns:a16="http://schemas.microsoft.com/office/drawing/2014/main" id="{46C7019D-DA4A-46C7-810C-7D6AAB617194}"/>
              </a:ext>
            </a:extLst>
          </p:cNvPr>
          <p:cNvSpPr txBox="1"/>
          <p:nvPr/>
        </p:nvSpPr>
        <p:spPr>
          <a:xfrm>
            <a:off x="5303094" y="2744867"/>
            <a:ext cx="1542587" cy="861774"/>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a:p>
            <a:pPr algn="ctr"/>
            <a:r>
              <a:rPr lang="en-US" sz="1200" dirty="0">
                <a:solidFill>
                  <a:schemeClr val="bg1"/>
                </a:solidFill>
                <a:latin typeface="Candara" panose="020E0502030303020204" pitchFamily="34" charset="0"/>
              </a:rPr>
              <a:t>Lorem ipsum dolor sit amet, consectetur adipiscing elit. </a:t>
            </a:r>
            <a:endParaRPr lang="en-US" sz="1200" dirty="0">
              <a:solidFill>
                <a:schemeClr val="bg1"/>
              </a:solidFill>
            </a:endParaRPr>
          </a:p>
        </p:txBody>
      </p:sp>
      <p:pic>
        <p:nvPicPr>
          <p:cNvPr id="47" name="Picture 46">
            <a:hlinkClick r:id="rId2"/>
            <a:extLst>
              <a:ext uri="{FF2B5EF4-FFF2-40B4-BE49-F238E27FC236}">
                <a16:creationId xmlns:a16="http://schemas.microsoft.com/office/drawing/2014/main" id="{7721675F-D21D-4CB3-96BA-385340BAB0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3851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1000"/>
                                        <p:tgtEl>
                                          <p:spTgt spid="57"/>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64"/>
                                        </p:tgtEl>
                                        <p:attrNameLst>
                                          <p:attrName>style.visibility</p:attrName>
                                        </p:attrNameLst>
                                      </p:cBhvr>
                                      <p:to>
                                        <p:strVal val="visible"/>
                                      </p:to>
                                    </p:set>
                                    <p:animEffect transition="in" filter="fade">
                                      <p:cBhvr>
                                        <p:cTn id="11" dur="1000"/>
                                        <p:tgtEl>
                                          <p:spTgt spid="64"/>
                                        </p:tgtEl>
                                      </p:cBhvr>
                                    </p:animEffect>
                                    <p:anim calcmode="lin" valueType="num">
                                      <p:cBhvr>
                                        <p:cTn id="12" dur="1000" fill="hold"/>
                                        <p:tgtEl>
                                          <p:spTgt spid="64"/>
                                        </p:tgtEl>
                                        <p:attrNameLst>
                                          <p:attrName>ppt_x</p:attrName>
                                        </p:attrNameLst>
                                      </p:cBhvr>
                                      <p:tavLst>
                                        <p:tav tm="0">
                                          <p:val>
                                            <p:strVal val="#ppt_x"/>
                                          </p:val>
                                        </p:tav>
                                        <p:tav tm="100000">
                                          <p:val>
                                            <p:strVal val="#ppt_x"/>
                                          </p:val>
                                        </p:tav>
                                      </p:tavLst>
                                    </p:anim>
                                    <p:anim calcmode="lin" valueType="num">
                                      <p:cBhvr>
                                        <p:cTn id="13" dur="1000" fill="hold"/>
                                        <p:tgtEl>
                                          <p:spTgt spid="64"/>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63"/>
                                        </p:tgtEl>
                                        <p:attrNameLst>
                                          <p:attrName>style.visibility</p:attrName>
                                        </p:attrNameLst>
                                      </p:cBhvr>
                                      <p:to>
                                        <p:strVal val="visible"/>
                                      </p:to>
                                    </p:set>
                                    <p:animEffect transition="in" filter="fade">
                                      <p:cBhvr>
                                        <p:cTn id="16" dur="1000"/>
                                        <p:tgtEl>
                                          <p:spTgt spid="63"/>
                                        </p:tgtEl>
                                      </p:cBhvr>
                                    </p:animEffect>
                                    <p:anim calcmode="lin" valueType="num">
                                      <p:cBhvr>
                                        <p:cTn id="17" dur="1000" fill="hold"/>
                                        <p:tgtEl>
                                          <p:spTgt spid="63"/>
                                        </p:tgtEl>
                                        <p:attrNameLst>
                                          <p:attrName>ppt_x</p:attrName>
                                        </p:attrNameLst>
                                      </p:cBhvr>
                                      <p:tavLst>
                                        <p:tav tm="0">
                                          <p:val>
                                            <p:strVal val="#ppt_x"/>
                                          </p:val>
                                        </p:tav>
                                        <p:tav tm="100000">
                                          <p:val>
                                            <p:strVal val="#ppt_x"/>
                                          </p:val>
                                        </p:tav>
                                      </p:tavLst>
                                    </p:anim>
                                    <p:anim calcmode="lin" valueType="num">
                                      <p:cBhvr>
                                        <p:cTn id="18" dur="1000" fill="hold"/>
                                        <p:tgtEl>
                                          <p:spTgt spid="63"/>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49"/>
                                        </p:tgtEl>
                                        <p:attrNameLst>
                                          <p:attrName>style.visibility</p:attrName>
                                        </p:attrNameLst>
                                      </p:cBhvr>
                                      <p:to>
                                        <p:strVal val="visible"/>
                                      </p:to>
                                    </p:set>
                                    <p:animEffect transition="in" filter="fade">
                                      <p:cBhvr>
                                        <p:cTn id="22" dur="1000"/>
                                        <p:tgtEl>
                                          <p:spTgt spid="49"/>
                                        </p:tgtEl>
                                      </p:cBhvr>
                                    </p:animEffect>
                                    <p:anim calcmode="lin" valueType="num">
                                      <p:cBhvr>
                                        <p:cTn id="23" dur="1000" fill="hold"/>
                                        <p:tgtEl>
                                          <p:spTgt spid="49"/>
                                        </p:tgtEl>
                                        <p:attrNameLst>
                                          <p:attrName>ppt_x</p:attrName>
                                        </p:attrNameLst>
                                      </p:cBhvr>
                                      <p:tavLst>
                                        <p:tav tm="0">
                                          <p:val>
                                            <p:strVal val="#ppt_x"/>
                                          </p:val>
                                        </p:tav>
                                        <p:tav tm="100000">
                                          <p:val>
                                            <p:strVal val="#ppt_x"/>
                                          </p:val>
                                        </p:tav>
                                      </p:tavLst>
                                    </p:anim>
                                    <p:anim calcmode="lin" valueType="num">
                                      <p:cBhvr>
                                        <p:cTn id="24" dur="1000" fill="hold"/>
                                        <p:tgtEl>
                                          <p:spTgt spid="49"/>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50"/>
                                        </p:tgtEl>
                                        <p:attrNameLst>
                                          <p:attrName>style.visibility</p:attrName>
                                        </p:attrNameLst>
                                      </p:cBhvr>
                                      <p:to>
                                        <p:strVal val="visible"/>
                                      </p:to>
                                    </p:set>
                                    <p:animEffect transition="in" filter="fade">
                                      <p:cBhvr>
                                        <p:cTn id="27" dur="1000"/>
                                        <p:tgtEl>
                                          <p:spTgt spid="50"/>
                                        </p:tgtEl>
                                      </p:cBhvr>
                                    </p:animEffect>
                                    <p:anim calcmode="lin" valueType="num">
                                      <p:cBhvr>
                                        <p:cTn id="28" dur="1000" fill="hold"/>
                                        <p:tgtEl>
                                          <p:spTgt spid="50"/>
                                        </p:tgtEl>
                                        <p:attrNameLst>
                                          <p:attrName>ppt_x</p:attrName>
                                        </p:attrNameLst>
                                      </p:cBhvr>
                                      <p:tavLst>
                                        <p:tav tm="0">
                                          <p:val>
                                            <p:strVal val="#ppt_x"/>
                                          </p:val>
                                        </p:tav>
                                        <p:tav tm="100000">
                                          <p:val>
                                            <p:strVal val="#ppt_x"/>
                                          </p:val>
                                        </p:tav>
                                      </p:tavLst>
                                    </p:anim>
                                    <p:anim calcmode="lin" valueType="num">
                                      <p:cBhvr>
                                        <p:cTn id="29" dur="1000" fill="hold"/>
                                        <p:tgtEl>
                                          <p:spTgt spid="50"/>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22" presetClass="entr" presetSubtype="2" fill="hold" nodeType="afterEffect">
                                  <p:stCondLst>
                                    <p:cond delay="0"/>
                                  </p:stCondLst>
                                  <p:childTnLst>
                                    <p:set>
                                      <p:cBhvr>
                                        <p:cTn id="32" dur="1" fill="hold">
                                          <p:stCondLst>
                                            <p:cond delay="0"/>
                                          </p:stCondLst>
                                        </p:cTn>
                                        <p:tgtEl>
                                          <p:spTgt spid="65"/>
                                        </p:tgtEl>
                                        <p:attrNameLst>
                                          <p:attrName>style.visibility</p:attrName>
                                        </p:attrNameLst>
                                      </p:cBhvr>
                                      <p:to>
                                        <p:strVal val="visible"/>
                                      </p:to>
                                    </p:set>
                                    <p:animEffect transition="in" filter="wipe(right)">
                                      <p:cBhvr>
                                        <p:cTn id="33" dur="750"/>
                                        <p:tgtEl>
                                          <p:spTgt spid="65"/>
                                        </p:tgtEl>
                                      </p:cBhvr>
                                    </p:animEffect>
                                  </p:childTnLst>
                                </p:cTn>
                              </p:par>
                            </p:childTnLst>
                          </p:cTn>
                        </p:par>
                        <p:par>
                          <p:cTn id="34" fill="hold">
                            <p:stCondLst>
                              <p:cond delay="3750"/>
                            </p:stCondLst>
                            <p:childTnLst>
                              <p:par>
                                <p:cTn id="35" presetID="22" presetClass="entr" presetSubtype="8" fill="hold" grpId="0" nodeType="afterEffect">
                                  <p:stCondLst>
                                    <p:cond delay="0"/>
                                  </p:stCondLst>
                                  <p:childTnLst>
                                    <p:set>
                                      <p:cBhvr>
                                        <p:cTn id="36" dur="1" fill="hold">
                                          <p:stCondLst>
                                            <p:cond delay="0"/>
                                          </p:stCondLst>
                                        </p:cTn>
                                        <p:tgtEl>
                                          <p:spTgt spid="51"/>
                                        </p:tgtEl>
                                        <p:attrNameLst>
                                          <p:attrName>style.visibility</p:attrName>
                                        </p:attrNameLst>
                                      </p:cBhvr>
                                      <p:to>
                                        <p:strVal val="visible"/>
                                      </p:to>
                                    </p:set>
                                    <p:animEffect transition="in" filter="wipe(left)">
                                      <p:cBhvr>
                                        <p:cTn id="37" dur="750"/>
                                        <p:tgtEl>
                                          <p:spTgt spid="51"/>
                                        </p:tgtEl>
                                      </p:cBhvr>
                                    </p:animEffect>
                                  </p:childTnLst>
                                </p:cTn>
                              </p:par>
                            </p:childTnLst>
                          </p:cTn>
                        </p:par>
                        <p:par>
                          <p:cTn id="38" fill="hold">
                            <p:stCondLst>
                              <p:cond delay="4500"/>
                            </p:stCondLst>
                            <p:childTnLst>
                              <p:par>
                                <p:cTn id="39" presetID="22" presetClass="entr" presetSubtype="8" fill="hold" nodeType="afterEffect">
                                  <p:stCondLst>
                                    <p:cond delay="0"/>
                                  </p:stCondLst>
                                  <p:childTnLst>
                                    <p:set>
                                      <p:cBhvr>
                                        <p:cTn id="40" dur="1" fill="hold">
                                          <p:stCondLst>
                                            <p:cond delay="0"/>
                                          </p:stCondLst>
                                        </p:cTn>
                                        <p:tgtEl>
                                          <p:spTgt spid="68"/>
                                        </p:tgtEl>
                                        <p:attrNameLst>
                                          <p:attrName>style.visibility</p:attrName>
                                        </p:attrNameLst>
                                      </p:cBhvr>
                                      <p:to>
                                        <p:strVal val="visible"/>
                                      </p:to>
                                    </p:set>
                                    <p:animEffect transition="in" filter="wipe(left)">
                                      <p:cBhvr>
                                        <p:cTn id="41" dur="750"/>
                                        <p:tgtEl>
                                          <p:spTgt spid="68"/>
                                        </p:tgtEl>
                                      </p:cBhvr>
                                    </p:animEffect>
                                  </p:childTnLst>
                                </p:cTn>
                              </p:par>
                            </p:childTnLst>
                          </p:cTn>
                        </p:par>
                        <p:par>
                          <p:cTn id="42" fill="hold">
                            <p:stCondLst>
                              <p:cond delay="5250"/>
                            </p:stCondLst>
                            <p:childTnLst>
                              <p:par>
                                <p:cTn id="43" presetID="22" presetClass="entr" presetSubtype="2" fill="hold" grpId="0" nodeType="afterEffect">
                                  <p:stCondLst>
                                    <p:cond delay="0"/>
                                  </p:stCondLst>
                                  <p:childTnLst>
                                    <p:set>
                                      <p:cBhvr>
                                        <p:cTn id="44" dur="1" fill="hold">
                                          <p:stCondLst>
                                            <p:cond delay="0"/>
                                          </p:stCondLst>
                                        </p:cTn>
                                        <p:tgtEl>
                                          <p:spTgt spid="54"/>
                                        </p:tgtEl>
                                        <p:attrNameLst>
                                          <p:attrName>style.visibility</p:attrName>
                                        </p:attrNameLst>
                                      </p:cBhvr>
                                      <p:to>
                                        <p:strVal val="visible"/>
                                      </p:to>
                                    </p:set>
                                    <p:animEffect transition="in" filter="wipe(right)">
                                      <p:cBhvr>
                                        <p:cTn id="45" dur="750"/>
                                        <p:tgtEl>
                                          <p:spTgt spid="54"/>
                                        </p:tgtEl>
                                      </p:cBhvr>
                                    </p:animEffect>
                                  </p:childTnLst>
                                </p:cTn>
                              </p:par>
                            </p:childTnLst>
                          </p:cTn>
                        </p:par>
                        <p:par>
                          <p:cTn id="46" fill="hold">
                            <p:stCondLst>
                              <p:cond delay="6000"/>
                            </p:stCondLst>
                            <p:childTnLst>
                              <p:par>
                                <p:cTn id="47" presetID="22" presetClass="entr" presetSubtype="2" fill="hold" nodeType="afterEffect">
                                  <p:stCondLst>
                                    <p:cond delay="1000"/>
                                  </p:stCondLst>
                                  <p:childTnLst>
                                    <p:set>
                                      <p:cBhvr>
                                        <p:cTn id="48" dur="1" fill="hold">
                                          <p:stCondLst>
                                            <p:cond delay="0"/>
                                          </p:stCondLst>
                                        </p:cTn>
                                        <p:tgtEl>
                                          <p:spTgt spid="66"/>
                                        </p:tgtEl>
                                        <p:attrNameLst>
                                          <p:attrName>style.visibility</p:attrName>
                                        </p:attrNameLst>
                                      </p:cBhvr>
                                      <p:to>
                                        <p:strVal val="visible"/>
                                      </p:to>
                                    </p:set>
                                    <p:animEffect transition="in" filter="wipe(right)">
                                      <p:cBhvr>
                                        <p:cTn id="49" dur="750"/>
                                        <p:tgtEl>
                                          <p:spTgt spid="66"/>
                                        </p:tgtEl>
                                      </p:cBhvr>
                                    </p:animEffect>
                                  </p:childTnLst>
                                </p:cTn>
                              </p:par>
                            </p:childTnLst>
                          </p:cTn>
                        </p:par>
                        <p:par>
                          <p:cTn id="50" fill="hold">
                            <p:stCondLst>
                              <p:cond delay="7750"/>
                            </p:stCondLst>
                            <p:childTnLst>
                              <p:par>
                                <p:cTn id="51" presetID="22" presetClass="entr" presetSubtype="8" fill="hold" grpId="0" nodeType="afterEffect">
                                  <p:stCondLst>
                                    <p:cond delay="0"/>
                                  </p:stCondLst>
                                  <p:childTnLst>
                                    <p:set>
                                      <p:cBhvr>
                                        <p:cTn id="52" dur="1" fill="hold">
                                          <p:stCondLst>
                                            <p:cond delay="0"/>
                                          </p:stCondLst>
                                        </p:cTn>
                                        <p:tgtEl>
                                          <p:spTgt spid="53"/>
                                        </p:tgtEl>
                                        <p:attrNameLst>
                                          <p:attrName>style.visibility</p:attrName>
                                        </p:attrNameLst>
                                      </p:cBhvr>
                                      <p:to>
                                        <p:strVal val="visible"/>
                                      </p:to>
                                    </p:set>
                                    <p:animEffect transition="in" filter="wipe(left)">
                                      <p:cBhvr>
                                        <p:cTn id="53" dur="750"/>
                                        <p:tgtEl>
                                          <p:spTgt spid="53"/>
                                        </p:tgtEl>
                                      </p:cBhvr>
                                    </p:animEffect>
                                  </p:childTnLst>
                                </p:cTn>
                              </p:par>
                            </p:childTnLst>
                          </p:cTn>
                        </p:par>
                        <p:par>
                          <p:cTn id="54" fill="hold">
                            <p:stCondLst>
                              <p:cond delay="8500"/>
                            </p:stCondLst>
                            <p:childTnLst>
                              <p:par>
                                <p:cTn id="55" presetID="22" presetClass="entr" presetSubtype="8" fill="hold" nodeType="afterEffect">
                                  <p:stCondLst>
                                    <p:cond delay="0"/>
                                  </p:stCondLst>
                                  <p:childTnLst>
                                    <p:set>
                                      <p:cBhvr>
                                        <p:cTn id="56" dur="1" fill="hold">
                                          <p:stCondLst>
                                            <p:cond delay="0"/>
                                          </p:stCondLst>
                                        </p:cTn>
                                        <p:tgtEl>
                                          <p:spTgt spid="69"/>
                                        </p:tgtEl>
                                        <p:attrNameLst>
                                          <p:attrName>style.visibility</p:attrName>
                                        </p:attrNameLst>
                                      </p:cBhvr>
                                      <p:to>
                                        <p:strVal val="visible"/>
                                      </p:to>
                                    </p:set>
                                    <p:animEffect transition="in" filter="wipe(left)">
                                      <p:cBhvr>
                                        <p:cTn id="57" dur="750"/>
                                        <p:tgtEl>
                                          <p:spTgt spid="69"/>
                                        </p:tgtEl>
                                      </p:cBhvr>
                                    </p:animEffect>
                                  </p:childTnLst>
                                </p:cTn>
                              </p:par>
                            </p:childTnLst>
                          </p:cTn>
                        </p:par>
                        <p:par>
                          <p:cTn id="58" fill="hold">
                            <p:stCondLst>
                              <p:cond delay="9250"/>
                            </p:stCondLst>
                            <p:childTnLst>
                              <p:par>
                                <p:cTn id="59" presetID="22" presetClass="entr" presetSubtype="2" fill="hold" grpId="0" nodeType="afterEffect">
                                  <p:stCondLst>
                                    <p:cond delay="0"/>
                                  </p:stCondLst>
                                  <p:childTnLst>
                                    <p:set>
                                      <p:cBhvr>
                                        <p:cTn id="60" dur="1" fill="hold">
                                          <p:stCondLst>
                                            <p:cond delay="0"/>
                                          </p:stCondLst>
                                        </p:cTn>
                                        <p:tgtEl>
                                          <p:spTgt spid="55"/>
                                        </p:tgtEl>
                                        <p:attrNameLst>
                                          <p:attrName>style.visibility</p:attrName>
                                        </p:attrNameLst>
                                      </p:cBhvr>
                                      <p:to>
                                        <p:strVal val="visible"/>
                                      </p:to>
                                    </p:set>
                                    <p:animEffect transition="in" filter="wipe(right)">
                                      <p:cBhvr>
                                        <p:cTn id="61" dur="750"/>
                                        <p:tgtEl>
                                          <p:spTgt spid="55"/>
                                        </p:tgtEl>
                                      </p:cBhvr>
                                    </p:animEffect>
                                  </p:childTnLst>
                                </p:cTn>
                              </p:par>
                            </p:childTnLst>
                          </p:cTn>
                        </p:par>
                        <p:par>
                          <p:cTn id="62" fill="hold">
                            <p:stCondLst>
                              <p:cond delay="10000"/>
                            </p:stCondLst>
                            <p:childTnLst>
                              <p:par>
                                <p:cTn id="63" presetID="22" presetClass="entr" presetSubtype="2" fill="hold" nodeType="afterEffect">
                                  <p:stCondLst>
                                    <p:cond delay="1000"/>
                                  </p:stCondLst>
                                  <p:childTnLst>
                                    <p:set>
                                      <p:cBhvr>
                                        <p:cTn id="64" dur="1" fill="hold">
                                          <p:stCondLst>
                                            <p:cond delay="0"/>
                                          </p:stCondLst>
                                        </p:cTn>
                                        <p:tgtEl>
                                          <p:spTgt spid="67"/>
                                        </p:tgtEl>
                                        <p:attrNameLst>
                                          <p:attrName>style.visibility</p:attrName>
                                        </p:attrNameLst>
                                      </p:cBhvr>
                                      <p:to>
                                        <p:strVal val="visible"/>
                                      </p:to>
                                    </p:set>
                                    <p:animEffect transition="in" filter="wipe(right)">
                                      <p:cBhvr>
                                        <p:cTn id="65" dur="750"/>
                                        <p:tgtEl>
                                          <p:spTgt spid="67"/>
                                        </p:tgtEl>
                                      </p:cBhvr>
                                    </p:animEffect>
                                  </p:childTnLst>
                                </p:cTn>
                              </p:par>
                            </p:childTnLst>
                          </p:cTn>
                        </p:par>
                        <p:par>
                          <p:cTn id="66" fill="hold">
                            <p:stCondLst>
                              <p:cond delay="11750"/>
                            </p:stCondLst>
                            <p:childTnLst>
                              <p:par>
                                <p:cTn id="67" presetID="22" presetClass="entr" presetSubtype="8" fill="hold" grpId="0" nodeType="afterEffect">
                                  <p:stCondLst>
                                    <p:cond delay="0"/>
                                  </p:stCondLst>
                                  <p:childTnLst>
                                    <p:set>
                                      <p:cBhvr>
                                        <p:cTn id="68" dur="1" fill="hold">
                                          <p:stCondLst>
                                            <p:cond delay="0"/>
                                          </p:stCondLst>
                                        </p:cTn>
                                        <p:tgtEl>
                                          <p:spTgt spid="52"/>
                                        </p:tgtEl>
                                        <p:attrNameLst>
                                          <p:attrName>style.visibility</p:attrName>
                                        </p:attrNameLst>
                                      </p:cBhvr>
                                      <p:to>
                                        <p:strVal val="visible"/>
                                      </p:to>
                                    </p:set>
                                    <p:animEffect transition="in" filter="wipe(left)">
                                      <p:cBhvr>
                                        <p:cTn id="69" dur="750"/>
                                        <p:tgtEl>
                                          <p:spTgt spid="52"/>
                                        </p:tgtEl>
                                      </p:cBhvr>
                                    </p:animEffect>
                                  </p:childTnLst>
                                </p:cTn>
                              </p:par>
                            </p:childTnLst>
                          </p:cTn>
                        </p:par>
                        <p:par>
                          <p:cTn id="70" fill="hold">
                            <p:stCondLst>
                              <p:cond delay="12500"/>
                            </p:stCondLst>
                            <p:childTnLst>
                              <p:par>
                                <p:cTn id="71" presetID="22" presetClass="entr" presetSubtype="8" fill="hold" nodeType="afterEffect">
                                  <p:stCondLst>
                                    <p:cond delay="0"/>
                                  </p:stCondLst>
                                  <p:childTnLst>
                                    <p:set>
                                      <p:cBhvr>
                                        <p:cTn id="72" dur="1" fill="hold">
                                          <p:stCondLst>
                                            <p:cond delay="0"/>
                                          </p:stCondLst>
                                        </p:cTn>
                                        <p:tgtEl>
                                          <p:spTgt spid="70"/>
                                        </p:tgtEl>
                                        <p:attrNameLst>
                                          <p:attrName>style.visibility</p:attrName>
                                        </p:attrNameLst>
                                      </p:cBhvr>
                                      <p:to>
                                        <p:strVal val="visible"/>
                                      </p:to>
                                    </p:set>
                                    <p:animEffect transition="in" filter="wipe(left)">
                                      <p:cBhvr>
                                        <p:cTn id="73" dur="750"/>
                                        <p:tgtEl>
                                          <p:spTgt spid="70"/>
                                        </p:tgtEl>
                                      </p:cBhvr>
                                    </p:animEffect>
                                  </p:childTnLst>
                                </p:cTn>
                              </p:par>
                            </p:childTnLst>
                          </p:cTn>
                        </p:par>
                        <p:par>
                          <p:cTn id="74" fill="hold">
                            <p:stCondLst>
                              <p:cond delay="13250"/>
                            </p:stCondLst>
                            <p:childTnLst>
                              <p:par>
                                <p:cTn id="75" presetID="22" presetClass="entr" presetSubtype="2" fill="hold" grpId="0" nodeType="afterEffect">
                                  <p:stCondLst>
                                    <p:cond delay="0"/>
                                  </p:stCondLst>
                                  <p:childTnLst>
                                    <p:set>
                                      <p:cBhvr>
                                        <p:cTn id="76" dur="1" fill="hold">
                                          <p:stCondLst>
                                            <p:cond delay="0"/>
                                          </p:stCondLst>
                                        </p:cTn>
                                        <p:tgtEl>
                                          <p:spTgt spid="56"/>
                                        </p:tgtEl>
                                        <p:attrNameLst>
                                          <p:attrName>style.visibility</p:attrName>
                                        </p:attrNameLst>
                                      </p:cBhvr>
                                      <p:to>
                                        <p:strVal val="visible"/>
                                      </p:to>
                                    </p:set>
                                    <p:animEffect transition="in" filter="wipe(right)">
                                      <p:cBhvr>
                                        <p:cTn id="77" dur="75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50" grpId="0"/>
      <p:bldP spid="51" grpId="0"/>
      <p:bldP spid="52" grpId="0"/>
      <p:bldP spid="53" grpId="0"/>
      <p:bldP spid="54" grpId="0"/>
      <p:bldP spid="55" grpId="0"/>
      <p:bldP spid="56" grpId="0"/>
      <p:bldP spid="57" grpId="0"/>
      <p:bldP spid="6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1545</TotalTime>
  <Words>1455</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2019-09-12T17:49:57Z</dcterms:modified>
</cp:coreProperties>
</file>