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FB8023"/>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E44A25"/>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BF2500"/>
            </a:solidFill>
          </c:spPr>
          <c:invertIfNegative val="0"/>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98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 </a:t>
            </a:r>
            <a:r>
              <a:rPr lang="en-US" sz="1500" dirty="0">
                <a:solidFill>
                  <a:srgbClr val="FB8023"/>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38600" y="5051038"/>
            <a:ext cx="3657600" cy="1785104"/>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 </a:t>
            </a:r>
            <a:r>
              <a:rPr lang="en-US" sz="1500" dirty="0">
                <a:solidFill>
                  <a:srgbClr val="E44A25"/>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 </a:t>
            </a:r>
            <a:r>
              <a:rPr lang="en-US" sz="1500" dirty="0">
                <a:solidFill>
                  <a:srgbClr val="BF2500"/>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9552D348-A19F-4A73-9AD9-3E0F47E05B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2019-09-12T17:49:04Z</dcterms:modified>
</cp:coreProperties>
</file>