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735" r:id="rId2"/>
    <p:sldId id="25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A0A12"/>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3" d="100"/>
          <a:sy n="83" d="100"/>
        </p:scale>
        <p:origin x="126" y="54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9/12/2019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6843791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9/12/2019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9/12/2019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9/12/2019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9/12/2019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Freeform: Shape 15">
            <a:extLst>
              <a:ext uri="{FF2B5EF4-FFF2-40B4-BE49-F238E27FC236}">
                <a16:creationId xmlns:a16="http://schemas.microsoft.com/office/drawing/2014/main" id="{7643B890-5EAE-4646-B6AD-2C94C1F6E129}"/>
              </a:ext>
            </a:extLst>
          </p:cNvPr>
          <p:cNvSpPr/>
          <p:nvPr/>
        </p:nvSpPr>
        <p:spPr>
          <a:xfrm>
            <a:off x="381000" y="1764030"/>
            <a:ext cx="3467277" cy="1828800"/>
          </a:xfrm>
          <a:custGeom>
            <a:avLst/>
            <a:gdLst>
              <a:gd name="connsiteX0" fmla="*/ 127003 w 3467277"/>
              <a:gd name="connsiteY0" fmla="*/ 0 h 1828800"/>
              <a:gd name="connsiteX1" fmla="*/ 510546 w 3467277"/>
              <a:gd name="connsiteY1" fmla="*/ 0 h 1828800"/>
              <a:gd name="connsiteX2" fmla="*/ 634997 w 3467277"/>
              <a:gd name="connsiteY2" fmla="*/ 0 h 1828800"/>
              <a:gd name="connsiteX3" fmla="*/ 762006 w 3467277"/>
              <a:gd name="connsiteY3" fmla="*/ 0 h 1828800"/>
              <a:gd name="connsiteX4" fmla="*/ 1178089 w 3467277"/>
              <a:gd name="connsiteY4" fmla="*/ 0 h 1828800"/>
              <a:gd name="connsiteX5" fmla="*/ 2266151 w 3467277"/>
              <a:gd name="connsiteY5" fmla="*/ 0 h 1828800"/>
              <a:gd name="connsiteX6" fmla="*/ 2655705 w 3467277"/>
              <a:gd name="connsiteY6" fmla="*/ 0 h 1828800"/>
              <a:gd name="connsiteX7" fmla="*/ 2832280 w 3467277"/>
              <a:gd name="connsiteY7" fmla="*/ 0 h 1828800"/>
              <a:gd name="connsiteX8" fmla="*/ 2971794 w 3467277"/>
              <a:gd name="connsiteY8" fmla="*/ 0 h 1828800"/>
              <a:gd name="connsiteX9" fmla="*/ 3340274 w 3467277"/>
              <a:gd name="connsiteY9" fmla="*/ 0 h 1828800"/>
              <a:gd name="connsiteX10" fmla="*/ 3467277 w 3467277"/>
              <a:gd name="connsiteY10" fmla="*/ 127003 h 1828800"/>
              <a:gd name="connsiteX11" fmla="*/ 3467277 w 3467277"/>
              <a:gd name="connsiteY11" fmla="*/ 1701797 h 1828800"/>
              <a:gd name="connsiteX12" fmla="*/ 3340274 w 3467277"/>
              <a:gd name="connsiteY12" fmla="*/ 1828800 h 1828800"/>
              <a:gd name="connsiteX13" fmla="*/ 2971794 w 3467277"/>
              <a:gd name="connsiteY13" fmla="*/ 1828800 h 1828800"/>
              <a:gd name="connsiteX14" fmla="*/ 2832280 w 3467277"/>
              <a:gd name="connsiteY14" fmla="*/ 1828800 h 1828800"/>
              <a:gd name="connsiteX15" fmla="*/ 2655705 w 3467277"/>
              <a:gd name="connsiteY15" fmla="*/ 1828800 h 1828800"/>
              <a:gd name="connsiteX16" fmla="*/ 762006 w 3467277"/>
              <a:gd name="connsiteY16" fmla="*/ 1828800 h 1828800"/>
              <a:gd name="connsiteX17" fmla="*/ 634997 w 3467277"/>
              <a:gd name="connsiteY17" fmla="*/ 1828800 h 1828800"/>
              <a:gd name="connsiteX18" fmla="*/ 510546 w 3467277"/>
              <a:gd name="connsiteY18" fmla="*/ 1828800 h 1828800"/>
              <a:gd name="connsiteX19" fmla="*/ 127003 w 3467277"/>
              <a:gd name="connsiteY19" fmla="*/ 1828800 h 1828800"/>
              <a:gd name="connsiteX20" fmla="*/ 0 w 3467277"/>
              <a:gd name="connsiteY20" fmla="*/ 1701797 h 1828800"/>
              <a:gd name="connsiteX21" fmla="*/ 0 w 3467277"/>
              <a:gd name="connsiteY21" fmla="*/ 127003 h 1828800"/>
              <a:gd name="connsiteX22" fmla="*/ 127003 w 3467277"/>
              <a:gd name="connsiteY22" fmla="*/ 0 h 1828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3467277" h="1828800">
                <a:moveTo>
                  <a:pt x="127003" y="0"/>
                </a:moveTo>
                <a:lnTo>
                  <a:pt x="510546" y="0"/>
                </a:lnTo>
                <a:lnTo>
                  <a:pt x="634997" y="0"/>
                </a:lnTo>
                <a:lnTo>
                  <a:pt x="762006" y="0"/>
                </a:lnTo>
                <a:lnTo>
                  <a:pt x="1178089" y="0"/>
                </a:lnTo>
                <a:lnTo>
                  <a:pt x="2266151" y="0"/>
                </a:lnTo>
                <a:lnTo>
                  <a:pt x="2655705" y="0"/>
                </a:lnTo>
                <a:lnTo>
                  <a:pt x="2832280" y="0"/>
                </a:lnTo>
                <a:lnTo>
                  <a:pt x="2971794" y="0"/>
                </a:lnTo>
                <a:lnTo>
                  <a:pt x="3340274" y="0"/>
                </a:lnTo>
                <a:cubicBezTo>
                  <a:pt x="3410416" y="0"/>
                  <a:pt x="3467277" y="56861"/>
                  <a:pt x="3467277" y="127003"/>
                </a:cubicBezTo>
                <a:lnTo>
                  <a:pt x="3467277" y="1701797"/>
                </a:lnTo>
                <a:cubicBezTo>
                  <a:pt x="3467277" y="1771939"/>
                  <a:pt x="3410416" y="1828800"/>
                  <a:pt x="3340274" y="1828800"/>
                </a:cubicBezTo>
                <a:lnTo>
                  <a:pt x="2971794" y="1828800"/>
                </a:lnTo>
                <a:lnTo>
                  <a:pt x="2832280" y="1828800"/>
                </a:lnTo>
                <a:lnTo>
                  <a:pt x="2655705" y="1828800"/>
                </a:lnTo>
                <a:lnTo>
                  <a:pt x="762006" y="1828800"/>
                </a:lnTo>
                <a:lnTo>
                  <a:pt x="634997" y="1828800"/>
                </a:lnTo>
                <a:lnTo>
                  <a:pt x="510546" y="1828800"/>
                </a:lnTo>
                <a:lnTo>
                  <a:pt x="127003" y="1828800"/>
                </a:lnTo>
                <a:cubicBezTo>
                  <a:pt x="56861" y="1828800"/>
                  <a:pt x="0" y="1771939"/>
                  <a:pt x="0" y="1701797"/>
                </a:cubicBezTo>
                <a:lnTo>
                  <a:pt x="0" y="127003"/>
                </a:lnTo>
                <a:cubicBezTo>
                  <a:pt x="0" y="56861"/>
                  <a:pt x="56861" y="0"/>
                  <a:pt x="127003" y="0"/>
                </a:cubicBezTo>
                <a:close/>
              </a:path>
            </a:pathLst>
          </a:custGeom>
          <a:solidFill>
            <a:srgbClr val="E76C0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 name="Group 3">
            <a:extLst>
              <a:ext uri="{FF2B5EF4-FFF2-40B4-BE49-F238E27FC236}">
                <a16:creationId xmlns:a16="http://schemas.microsoft.com/office/drawing/2014/main" id="{C3F54D0B-803B-473A-8962-08C864EE558E}"/>
              </a:ext>
            </a:extLst>
          </p:cNvPr>
          <p:cNvGrpSpPr/>
          <p:nvPr/>
        </p:nvGrpSpPr>
        <p:grpSpPr>
          <a:xfrm>
            <a:off x="1611819" y="1329690"/>
            <a:ext cx="960120" cy="960120"/>
            <a:chOff x="1611819" y="1851660"/>
            <a:chExt cx="960120" cy="960120"/>
          </a:xfrm>
        </p:grpSpPr>
        <p:sp>
          <p:nvSpPr>
            <p:cNvPr id="9" name="Oval 8">
              <a:extLst>
                <a:ext uri="{FF2B5EF4-FFF2-40B4-BE49-F238E27FC236}">
                  <a16:creationId xmlns:a16="http://schemas.microsoft.com/office/drawing/2014/main" id="{866B17C0-EA5B-44FD-BD49-DAED57F43D8C}"/>
                </a:ext>
              </a:extLst>
            </p:cNvPr>
            <p:cNvSpPr>
              <a:spLocks noChangeAspect="1"/>
            </p:cNvSpPr>
            <p:nvPr/>
          </p:nvSpPr>
          <p:spPr>
            <a:xfrm>
              <a:off x="1611819" y="1851660"/>
              <a:ext cx="960120" cy="960120"/>
            </a:xfrm>
            <a:prstGeom prst="ellipse">
              <a:avLst/>
            </a:prstGeom>
            <a:solidFill>
              <a:schemeClr val="bg1"/>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a:extLst>
                <a:ext uri="{FF2B5EF4-FFF2-40B4-BE49-F238E27FC236}">
                  <a16:creationId xmlns:a16="http://schemas.microsoft.com/office/drawing/2014/main" id="{A5080BCF-0F35-4247-88DF-B57B190B86DE}"/>
                </a:ext>
              </a:extLst>
            </p:cNvPr>
            <p:cNvSpPr>
              <a:spLocks noChangeAspect="1"/>
            </p:cNvSpPr>
            <p:nvPr/>
          </p:nvSpPr>
          <p:spPr>
            <a:xfrm>
              <a:off x="1703259" y="1943100"/>
              <a:ext cx="777240" cy="777240"/>
            </a:xfrm>
            <a:prstGeom prst="ellipse">
              <a:avLst/>
            </a:prstGeom>
            <a:solidFill>
              <a:srgbClr val="E76C0F"/>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TextBox 14">
              <a:extLst>
                <a:ext uri="{FF2B5EF4-FFF2-40B4-BE49-F238E27FC236}">
                  <a16:creationId xmlns:a16="http://schemas.microsoft.com/office/drawing/2014/main" id="{53C0F96D-97C7-4E92-8482-59AAF84D1899}"/>
                </a:ext>
              </a:extLst>
            </p:cNvPr>
            <p:cNvSpPr txBox="1"/>
            <p:nvPr/>
          </p:nvSpPr>
          <p:spPr>
            <a:xfrm>
              <a:off x="1783080" y="2034540"/>
              <a:ext cx="594360" cy="594360"/>
            </a:xfrm>
            <a:prstGeom prst="rect">
              <a:avLst/>
            </a:prstGeom>
            <a:noFill/>
          </p:spPr>
          <p:txBody>
            <a:bodyPr wrap="square" rtlCol="0">
              <a:spAutoFit/>
            </a:bodyPr>
            <a:lstStyle/>
            <a:p>
              <a:pPr algn="ctr"/>
              <a:r>
                <a:rPr lang="en-US" sz="2400" dirty="0">
                  <a:solidFill>
                    <a:schemeClr val="bg1"/>
                  </a:solidFill>
                  <a:latin typeface="Bernard MT Condensed" panose="02050806060905020404" pitchFamily="18" charset="0"/>
                </a:rPr>
                <a:t>01</a:t>
              </a:r>
            </a:p>
            <a:p>
              <a:pPr algn="ctr"/>
              <a:r>
                <a:rPr lang="en-US" sz="900" b="1" dirty="0">
                  <a:solidFill>
                    <a:schemeClr val="bg1"/>
                  </a:solidFill>
                </a:rPr>
                <a:t>OPTION</a:t>
              </a:r>
            </a:p>
          </p:txBody>
        </p:sp>
      </p:grpSp>
      <p:sp>
        <p:nvSpPr>
          <p:cNvPr id="17" name="TextBox 16">
            <a:extLst>
              <a:ext uri="{FF2B5EF4-FFF2-40B4-BE49-F238E27FC236}">
                <a16:creationId xmlns:a16="http://schemas.microsoft.com/office/drawing/2014/main" id="{A880E9E4-FBBB-464A-AC9C-5FAF69B10849}"/>
              </a:ext>
            </a:extLst>
          </p:cNvPr>
          <p:cNvSpPr txBox="1"/>
          <p:nvPr/>
        </p:nvSpPr>
        <p:spPr>
          <a:xfrm>
            <a:off x="476338" y="2358390"/>
            <a:ext cx="3276600" cy="1107996"/>
          </a:xfrm>
          <a:prstGeom prst="rect">
            <a:avLst/>
          </a:prstGeom>
          <a:noFill/>
        </p:spPr>
        <p:txBody>
          <a:bodyPr wrap="square" rtlCol="0">
            <a:spAutoFit/>
          </a:bodyPr>
          <a:lstStyle/>
          <a:p>
            <a:r>
              <a:rPr lang="en-US" sz="1400" dirty="0">
                <a:solidFill>
                  <a:schemeClr val="bg1"/>
                </a:solidFill>
                <a:latin typeface="Bernard MT Condensed" panose="02050806060905020404" pitchFamily="18" charset="0"/>
              </a:rPr>
              <a:t>LOREM IPSUM DOLOR </a:t>
            </a:r>
            <a:r>
              <a:rPr lang="en-US" sz="1500" dirty="0">
                <a:solidFill>
                  <a:schemeClr val="bg1"/>
                </a:solidFill>
                <a:latin typeface="Bernard MT Condensed" panose="02050806060905020404" pitchFamily="18" charset="0"/>
              </a:rPr>
              <a:t>01</a:t>
            </a:r>
          </a:p>
          <a:p>
            <a:endParaRPr lang="en-US" sz="200" dirty="0">
              <a:solidFill>
                <a:schemeClr val="bg1"/>
              </a:solidFill>
              <a:latin typeface="Bernard MT Condensed" panose="02050806060905020404" pitchFamily="18" charset="0"/>
            </a:endParaRP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Lorem ipsum dolor sit amet.</a:t>
            </a:r>
          </a:p>
        </p:txBody>
      </p:sp>
      <p:sp>
        <p:nvSpPr>
          <p:cNvPr id="18" name="Freeform: Shape 17">
            <a:extLst>
              <a:ext uri="{FF2B5EF4-FFF2-40B4-BE49-F238E27FC236}">
                <a16:creationId xmlns:a16="http://schemas.microsoft.com/office/drawing/2014/main" id="{65C2E74F-039F-497B-9BED-AC75592ADBC7}"/>
              </a:ext>
            </a:extLst>
          </p:cNvPr>
          <p:cNvSpPr/>
          <p:nvPr/>
        </p:nvSpPr>
        <p:spPr>
          <a:xfrm>
            <a:off x="4085028" y="1764030"/>
            <a:ext cx="3467277" cy="1828800"/>
          </a:xfrm>
          <a:custGeom>
            <a:avLst/>
            <a:gdLst>
              <a:gd name="connsiteX0" fmla="*/ 127003 w 3467277"/>
              <a:gd name="connsiteY0" fmla="*/ 0 h 1828800"/>
              <a:gd name="connsiteX1" fmla="*/ 510546 w 3467277"/>
              <a:gd name="connsiteY1" fmla="*/ 0 h 1828800"/>
              <a:gd name="connsiteX2" fmla="*/ 634997 w 3467277"/>
              <a:gd name="connsiteY2" fmla="*/ 0 h 1828800"/>
              <a:gd name="connsiteX3" fmla="*/ 762006 w 3467277"/>
              <a:gd name="connsiteY3" fmla="*/ 0 h 1828800"/>
              <a:gd name="connsiteX4" fmla="*/ 1178089 w 3467277"/>
              <a:gd name="connsiteY4" fmla="*/ 0 h 1828800"/>
              <a:gd name="connsiteX5" fmla="*/ 2266151 w 3467277"/>
              <a:gd name="connsiteY5" fmla="*/ 0 h 1828800"/>
              <a:gd name="connsiteX6" fmla="*/ 2655705 w 3467277"/>
              <a:gd name="connsiteY6" fmla="*/ 0 h 1828800"/>
              <a:gd name="connsiteX7" fmla="*/ 2832280 w 3467277"/>
              <a:gd name="connsiteY7" fmla="*/ 0 h 1828800"/>
              <a:gd name="connsiteX8" fmla="*/ 2971794 w 3467277"/>
              <a:gd name="connsiteY8" fmla="*/ 0 h 1828800"/>
              <a:gd name="connsiteX9" fmla="*/ 3340274 w 3467277"/>
              <a:gd name="connsiteY9" fmla="*/ 0 h 1828800"/>
              <a:gd name="connsiteX10" fmla="*/ 3467277 w 3467277"/>
              <a:gd name="connsiteY10" fmla="*/ 127003 h 1828800"/>
              <a:gd name="connsiteX11" fmla="*/ 3467277 w 3467277"/>
              <a:gd name="connsiteY11" fmla="*/ 1701797 h 1828800"/>
              <a:gd name="connsiteX12" fmla="*/ 3340274 w 3467277"/>
              <a:gd name="connsiteY12" fmla="*/ 1828800 h 1828800"/>
              <a:gd name="connsiteX13" fmla="*/ 2971794 w 3467277"/>
              <a:gd name="connsiteY13" fmla="*/ 1828800 h 1828800"/>
              <a:gd name="connsiteX14" fmla="*/ 2832280 w 3467277"/>
              <a:gd name="connsiteY14" fmla="*/ 1828800 h 1828800"/>
              <a:gd name="connsiteX15" fmla="*/ 2655705 w 3467277"/>
              <a:gd name="connsiteY15" fmla="*/ 1828800 h 1828800"/>
              <a:gd name="connsiteX16" fmla="*/ 762006 w 3467277"/>
              <a:gd name="connsiteY16" fmla="*/ 1828800 h 1828800"/>
              <a:gd name="connsiteX17" fmla="*/ 634997 w 3467277"/>
              <a:gd name="connsiteY17" fmla="*/ 1828800 h 1828800"/>
              <a:gd name="connsiteX18" fmla="*/ 510546 w 3467277"/>
              <a:gd name="connsiteY18" fmla="*/ 1828800 h 1828800"/>
              <a:gd name="connsiteX19" fmla="*/ 127003 w 3467277"/>
              <a:gd name="connsiteY19" fmla="*/ 1828800 h 1828800"/>
              <a:gd name="connsiteX20" fmla="*/ 0 w 3467277"/>
              <a:gd name="connsiteY20" fmla="*/ 1701797 h 1828800"/>
              <a:gd name="connsiteX21" fmla="*/ 0 w 3467277"/>
              <a:gd name="connsiteY21" fmla="*/ 127003 h 1828800"/>
              <a:gd name="connsiteX22" fmla="*/ 127003 w 3467277"/>
              <a:gd name="connsiteY22" fmla="*/ 0 h 1828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3467277" h="1828800">
                <a:moveTo>
                  <a:pt x="127003" y="0"/>
                </a:moveTo>
                <a:lnTo>
                  <a:pt x="510546" y="0"/>
                </a:lnTo>
                <a:lnTo>
                  <a:pt x="634997" y="0"/>
                </a:lnTo>
                <a:lnTo>
                  <a:pt x="762006" y="0"/>
                </a:lnTo>
                <a:lnTo>
                  <a:pt x="1178089" y="0"/>
                </a:lnTo>
                <a:lnTo>
                  <a:pt x="2266151" y="0"/>
                </a:lnTo>
                <a:lnTo>
                  <a:pt x="2655705" y="0"/>
                </a:lnTo>
                <a:lnTo>
                  <a:pt x="2832280" y="0"/>
                </a:lnTo>
                <a:lnTo>
                  <a:pt x="2971794" y="0"/>
                </a:lnTo>
                <a:lnTo>
                  <a:pt x="3340274" y="0"/>
                </a:lnTo>
                <a:cubicBezTo>
                  <a:pt x="3410416" y="0"/>
                  <a:pt x="3467277" y="56861"/>
                  <a:pt x="3467277" y="127003"/>
                </a:cubicBezTo>
                <a:lnTo>
                  <a:pt x="3467277" y="1701797"/>
                </a:lnTo>
                <a:cubicBezTo>
                  <a:pt x="3467277" y="1771939"/>
                  <a:pt x="3410416" y="1828800"/>
                  <a:pt x="3340274" y="1828800"/>
                </a:cubicBezTo>
                <a:lnTo>
                  <a:pt x="2971794" y="1828800"/>
                </a:lnTo>
                <a:lnTo>
                  <a:pt x="2832280" y="1828800"/>
                </a:lnTo>
                <a:lnTo>
                  <a:pt x="2655705" y="1828800"/>
                </a:lnTo>
                <a:lnTo>
                  <a:pt x="762006" y="1828800"/>
                </a:lnTo>
                <a:lnTo>
                  <a:pt x="634997" y="1828800"/>
                </a:lnTo>
                <a:lnTo>
                  <a:pt x="510546" y="1828800"/>
                </a:lnTo>
                <a:lnTo>
                  <a:pt x="127003" y="1828800"/>
                </a:lnTo>
                <a:cubicBezTo>
                  <a:pt x="56861" y="1828800"/>
                  <a:pt x="0" y="1771939"/>
                  <a:pt x="0" y="1701797"/>
                </a:cubicBezTo>
                <a:lnTo>
                  <a:pt x="0" y="127003"/>
                </a:lnTo>
                <a:cubicBezTo>
                  <a:pt x="0" y="56861"/>
                  <a:pt x="56861" y="0"/>
                  <a:pt x="127003" y="0"/>
                </a:cubicBezTo>
                <a:close/>
              </a:path>
            </a:pathLst>
          </a:custGeom>
          <a:solidFill>
            <a:srgbClr val="E44A2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9" name="Group 18">
            <a:extLst>
              <a:ext uri="{FF2B5EF4-FFF2-40B4-BE49-F238E27FC236}">
                <a16:creationId xmlns:a16="http://schemas.microsoft.com/office/drawing/2014/main" id="{B15267BB-AC74-40DB-90CF-0A0075E282CF}"/>
              </a:ext>
            </a:extLst>
          </p:cNvPr>
          <p:cNvGrpSpPr/>
          <p:nvPr/>
        </p:nvGrpSpPr>
        <p:grpSpPr>
          <a:xfrm>
            <a:off x="5315847" y="1329690"/>
            <a:ext cx="960120" cy="960120"/>
            <a:chOff x="1611819" y="1851660"/>
            <a:chExt cx="960120" cy="960120"/>
          </a:xfrm>
        </p:grpSpPr>
        <p:sp>
          <p:nvSpPr>
            <p:cNvPr id="20" name="Oval 19">
              <a:extLst>
                <a:ext uri="{FF2B5EF4-FFF2-40B4-BE49-F238E27FC236}">
                  <a16:creationId xmlns:a16="http://schemas.microsoft.com/office/drawing/2014/main" id="{8B8E94A5-12F7-4D58-911E-1C936E55EE99}"/>
                </a:ext>
              </a:extLst>
            </p:cNvPr>
            <p:cNvSpPr>
              <a:spLocks noChangeAspect="1"/>
            </p:cNvSpPr>
            <p:nvPr/>
          </p:nvSpPr>
          <p:spPr>
            <a:xfrm>
              <a:off x="1611819" y="1851660"/>
              <a:ext cx="960120" cy="960120"/>
            </a:xfrm>
            <a:prstGeom prst="ellipse">
              <a:avLst/>
            </a:prstGeom>
            <a:solidFill>
              <a:schemeClr val="bg1"/>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Oval 20">
              <a:extLst>
                <a:ext uri="{FF2B5EF4-FFF2-40B4-BE49-F238E27FC236}">
                  <a16:creationId xmlns:a16="http://schemas.microsoft.com/office/drawing/2014/main" id="{8109A85A-3218-494D-97E0-C95B1A3BDDA0}"/>
                </a:ext>
              </a:extLst>
            </p:cNvPr>
            <p:cNvSpPr>
              <a:spLocks noChangeAspect="1"/>
            </p:cNvSpPr>
            <p:nvPr/>
          </p:nvSpPr>
          <p:spPr>
            <a:xfrm>
              <a:off x="1703259" y="1943100"/>
              <a:ext cx="777240" cy="777240"/>
            </a:xfrm>
            <a:prstGeom prst="ellipse">
              <a:avLst/>
            </a:prstGeom>
            <a:solidFill>
              <a:srgbClr val="E44A25"/>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TextBox 21">
              <a:extLst>
                <a:ext uri="{FF2B5EF4-FFF2-40B4-BE49-F238E27FC236}">
                  <a16:creationId xmlns:a16="http://schemas.microsoft.com/office/drawing/2014/main" id="{76445673-7EF7-466D-A5BF-119ED2DEF30B}"/>
                </a:ext>
              </a:extLst>
            </p:cNvPr>
            <p:cNvSpPr txBox="1"/>
            <p:nvPr/>
          </p:nvSpPr>
          <p:spPr>
            <a:xfrm>
              <a:off x="1783080" y="2034540"/>
              <a:ext cx="594360" cy="594360"/>
            </a:xfrm>
            <a:prstGeom prst="rect">
              <a:avLst/>
            </a:prstGeom>
            <a:noFill/>
          </p:spPr>
          <p:txBody>
            <a:bodyPr wrap="square" rtlCol="0">
              <a:spAutoFit/>
            </a:bodyPr>
            <a:lstStyle/>
            <a:p>
              <a:pPr algn="ctr"/>
              <a:r>
                <a:rPr lang="en-US" sz="2400" dirty="0">
                  <a:solidFill>
                    <a:schemeClr val="bg1"/>
                  </a:solidFill>
                  <a:latin typeface="Bernard MT Condensed" panose="02050806060905020404" pitchFamily="18" charset="0"/>
                </a:rPr>
                <a:t>02</a:t>
              </a:r>
            </a:p>
            <a:p>
              <a:pPr algn="ctr"/>
              <a:r>
                <a:rPr lang="en-US" sz="900" b="1" dirty="0">
                  <a:solidFill>
                    <a:schemeClr val="bg1"/>
                  </a:solidFill>
                </a:rPr>
                <a:t>OPTION</a:t>
              </a:r>
            </a:p>
          </p:txBody>
        </p:sp>
      </p:grpSp>
      <p:sp>
        <p:nvSpPr>
          <p:cNvPr id="23" name="TextBox 22">
            <a:extLst>
              <a:ext uri="{FF2B5EF4-FFF2-40B4-BE49-F238E27FC236}">
                <a16:creationId xmlns:a16="http://schemas.microsoft.com/office/drawing/2014/main" id="{8410DC80-5873-464F-8DA5-4EC213EFEA5A}"/>
              </a:ext>
            </a:extLst>
          </p:cNvPr>
          <p:cNvSpPr txBox="1"/>
          <p:nvPr/>
        </p:nvSpPr>
        <p:spPr>
          <a:xfrm>
            <a:off x="4180366" y="2358390"/>
            <a:ext cx="3276600" cy="1107996"/>
          </a:xfrm>
          <a:prstGeom prst="rect">
            <a:avLst/>
          </a:prstGeom>
          <a:noFill/>
        </p:spPr>
        <p:txBody>
          <a:bodyPr wrap="square" rtlCol="0">
            <a:spAutoFit/>
          </a:bodyPr>
          <a:lstStyle/>
          <a:p>
            <a:r>
              <a:rPr lang="en-US" sz="1400" dirty="0">
                <a:solidFill>
                  <a:schemeClr val="bg1"/>
                </a:solidFill>
                <a:latin typeface="Bernard MT Condensed" panose="02050806060905020404" pitchFamily="18" charset="0"/>
              </a:rPr>
              <a:t>LOREM IPSUM DOLOR </a:t>
            </a:r>
            <a:r>
              <a:rPr lang="en-US" sz="1500" dirty="0">
                <a:solidFill>
                  <a:schemeClr val="bg1"/>
                </a:solidFill>
                <a:latin typeface="Bernard MT Condensed" panose="02050806060905020404" pitchFamily="18" charset="0"/>
              </a:rPr>
              <a:t>02</a:t>
            </a:r>
          </a:p>
          <a:p>
            <a:endParaRPr lang="en-US" sz="200" dirty="0">
              <a:solidFill>
                <a:schemeClr val="bg1"/>
              </a:solidFill>
              <a:latin typeface="Bernard MT Condensed" panose="02050806060905020404" pitchFamily="18" charset="0"/>
            </a:endParaRP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Lorem ipsum dolor sit amet.</a:t>
            </a:r>
          </a:p>
        </p:txBody>
      </p:sp>
      <p:sp>
        <p:nvSpPr>
          <p:cNvPr id="24" name="Freeform: Shape 23">
            <a:extLst>
              <a:ext uri="{FF2B5EF4-FFF2-40B4-BE49-F238E27FC236}">
                <a16:creationId xmlns:a16="http://schemas.microsoft.com/office/drawing/2014/main" id="{57CC00E3-C2EB-49F2-8CC8-81DB5036B624}"/>
              </a:ext>
            </a:extLst>
          </p:cNvPr>
          <p:cNvSpPr/>
          <p:nvPr/>
        </p:nvSpPr>
        <p:spPr>
          <a:xfrm>
            <a:off x="381000" y="4267200"/>
            <a:ext cx="3467277" cy="1828800"/>
          </a:xfrm>
          <a:custGeom>
            <a:avLst/>
            <a:gdLst>
              <a:gd name="connsiteX0" fmla="*/ 127003 w 3467277"/>
              <a:gd name="connsiteY0" fmla="*/ 0 h 1828800"/>
              <a:gd name="connsiteX1" fmla="*/ 510546 w 3467277"/>
              <a:gd name="connsiteY1" fmla="*/ 0 h 1828800"/>
              <a:gd name="connsiteX2" fmla="*/ 634997 w 3467277"/>
              <a:gd name="connsiteY2" fmla="*/ 0 h 1828800"/>
              <a:gd name="connsiteX3" fmla="*/ 762006 w 3467277"/>
              <a:gd name="connsiteY3" fmla="*/ 0 h 1828800"/>
              <a:gd name="connsiteX4" fmla="*/ 1178089 w 3467277"/>
              <a:gd name="connsiteY4" fmla="*/ 0 h 1828800"/>
              <a:gd name="connsiteX5" fmla="*/ 2266151 w 3467277"/>
              <a:gd name="connsiteY5" fmla="*/ 0 h 1828800"/>
              <a:gd name="connsiteX6" fmla="*/ 2655705 w 3467277"/>
              <a:gd name="connsiteY6" fmla="*/ 0 h 1828800"/>
              <a:gd name="connsiteX7" fmla="*/ 2832280 w 3467277"/>
              <a:gd name="connsiteY7" fmla="*/ 0 h 1828800"/>
              <a:gd name="connsiteX8" fmla="*/ 2971794 w 3467277"/>
              <a:gd name="connsiteY8" fmla="*/ 0 h 1828800"/>
              <a:gd name="connsiteX9" fmla="*/ 3340274 w 3467277"/>
              <a:gd name="connsiteY9" fmla="*/ 0 h 1828800"/>
              <a:gd name="connsiteX10" fmla="*/ 3467277 w 3467277"/>
              <a:gd name="connsiteY10" fmla="*/ 127003 h 1828800"/>
              <a:gd name="connsiteX11" fmla="*/ 3467277 w 3467277"/>
              <a:gd name="connsiteY11" fmla="*/ 1701797 h 1828800"/>
              <a:gd name="connsiteX12" fmla="*/ 3340274 w 3467277"/>
              <a:gd name="connsiteY12" fmla="*/ 1828800 h 1828800"/>
              <a:gd name="connsiteX13" fmla="*/ 2971794 w 3467277"/>
              <a:gd name="connsiteY13" fmla="*/ 1828800 h 1828800"/>
              <a:gd name="connsiteX14" fmla="*/ 2832280 w 3467277"/>
              <a:gd name="connsiteY14" fmla="*/ 1828800 h 1828800"/>
              <a:gd name="connsiteX15" fmla="*/ 2655705 w 3467277"/>
              <a:gd name="connsiteY15" fmla="*/ 1828800 h 1828800"/>
              <a:gd name="connsiteX16" fmla="*/ 762006 w 3467277"/>
              <a:gd name="connsiteY16" fmla="*/ 1828800 h 1828800"/>
              <a:gd name="connsiteX17" fmla="*/ 634997 w 3467277"/>
              <a:gd name="connsiteY17" fmla="*/ 1828800 h 1828800"/>
              <a:gd name="connsiteX18" fmla="*/ 510546 w 3467277"/>
              <a:gd name="connsiteY18" fmla="*/ 1828800 h 1828800"/>
              <a:gd name="connsiteX19" fmla="*/ 127003 w 3467277"/>
              <a:gd name="connsiteY19" fmla="*/ 1828800 h 1828800"/>
              <a:gd name="connsiteX20" fmla="*/ 0 w 3467277"/>
              <a:gd name="connsiteY20" fmla="*/ 1701797 h 1828800"/>
              <a:gd name="connsiteX21" fmla="*/ 0 w 3467277"/>
              <a:gd name="connsiteY21" fmla="*/ 127003 h 1828800"/>
              <a:gd name="connsiteX22" fmla="*/ 127003 w 3467277"/>
              <a:gd name="connsiteY22" fmla="*/ 0 h 1828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3467277" h="1828800">
                <a:moveTo>
                  <a:pt x="127003" y="0"/>
                </a:moveTo>
                <a:lnTo>
                  <a:pt x="510546" y="0"/>
                </a:lnTo>
                <a:lnTo>
                  <a:pt x="634997" y="0"/>
                </a:lnTo>
                <a:lnTo>
                  <a:pt x="762006" y="0"/>
                </a:lnTo>
                <a:lnTo>
                  <a:pt x="1178089" y="0"/>
                </a:lnTo>
                <a:lnTo>
                  <a:pt x="2266151" y="0"/>
                </a:lnTo>
                <a:lnTo>
                  <a:pt x="2655705" y="0"/>
                </a:lnTo>
                <a:lnTo>
                  <a:pt x="2832280" y="0"/>
                </a:lnTo>
                <a:lnTo>
                  <a:pt x="2971794" y="0"/>
                </a:lnTo>
                <a:lnTo>
                  <a:pt x="3340274" y="0"/>
                </a:lnTo>
                <a:cubicBezTo>
                  <a:pt x="3410416" y="0"/>
                  <a:pt x="3467277" y="56861"/>
                  <a:pt x="3467277" y="127003"/>
                </a:cubicBezTo>
                <a:lnTo>
                  <a:pt x="3467277" y="1701797"/>
                </a:lnTo>
                <a:cubicBezTo>
                  <a:pt x="3467277" y="1771939"/>
                  <a:pt x="3410416" y="1828800"/>
                  <a:pt x="3340274" y="1828800"/>
                </a:cubicBezTo>
                <a:lnTo>
                  <a:pt x="2971794" y="1828800"/>
                </a:lnTo>
                <a:lnTo>
                  <a:pt x="2832280" y="1828800"/>
                </a:lnTo>
                <a:lnTo>
                  <a:pt x="2655705" y="1828800"/>
                </a:lnTo>
                <a:lnTo>
                  <a:pt x="762006" y="1828800"/>
                </a:lnTo>
                <a:lnTo>
                  <a:pt x="634997" y="1828800"/>
                </a:lnTo>
                <a:lnTo>
                  <a:pt x="510546" y="1828800"/>
                </a:lnTo>
                <a:lnTo>
                  <a:pt x="127003" y="1828800"/>
                </a:lnTo>
                <a:cubicBezTo>
                  <a:pt x="56861" y="1828800"/>
                  <a:pt x="0" y="1771939"/>
                  <a:pt x="0" y="1701797"/>
                </a:cubicBezTo>
                <a:lnTo>
                  <a:pt x="0" y="127003"/>
                </a:lnTo>
                <a:cubicBezTo>
                  <a:pt x="0" y="56861"/>
                  <a:pt x="56861" y="0"/>
                  <a:pt x="127003" y="0"/>
                </a:cubicBezTo>
                <a:close/>
              </a:path>
            </a:pathLst>
          </a:custGeom>
          <a:solidFill>
            <a:srgbClr val="CF351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5" name="Group 24">
            <a:extLst>
              <a:ext uri="{FF2B5EF4-FFF2-40B4-BE49-F238E27FC236}">
                <a16:creationId xmlns:a16="http://schemas.microsoft.com/office/drawing/2014/main" id="{BA72BFF3-603C-4F24-BC99-2708C4AB2146}"/>
              </a:ext>
            </a:extLst>
          </p:cNvPr>
          <p:cNvGrpSpPr/>
          <p:nvPr/>
        </p:nvGrpSpPr>
        <p:grpSpPr>
          <a:xfrm>
            <a:off x="1611819" y="3832860"/>
            <a:ext cx="960120" cy="960120"/>
            <a:chOff x="1611819" y="1851660"/>
            <a:chExt cx="960120" cy="960120"/>
          </a:xfrm>
        </p:grpSpPr>
        <p:sp>
          <p:nvSpPr>
            <p:cNvPr id="26" name="Oval 25">
              <a:extLst>
                <a:ext uri="{FF2B5EF4-FFF2-40B4-BE49-F238E27FC236}">
                  <a16:creationId xmlns:a16="http://schemas.microsoft.com/office/drawing/2014/main" id="{033FD6F6-8DE1-42A2-869A-343B370E8323}"/>
                </a:ext>
              </a:extLst>
            </p:cNvPr>
            <p:cNvSpPr>
              <a:spLocks noChangeAspect="1"/>
            </p:cNvSpPr>
            <p:nvPr/>
          </p:nvSpPr>
          <p:spPr>
            <a:xfrm>
              <a:off x="1611819" y="1851660"/>
              <a:ext cx="960120" cy="960120"/>
            </a:xfrm>
            <a:prstGeom prst="ellipse">
              <a:avLst/>
            </a:prstGeom>
            <a:solidFill>
              <a:schemeClr val="bg1"/>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Oval 26">
              <a:extLst>
                <a:ext uri="{FF2B5EF4-FFF2-40B4-BE49-F238E27FC236}">
                  <a16:creationId xmlns:a16="http://schemas.microsoft.com/office/drawing/2014/main" id="{40DE0E57-BAE5-457B-B234-9D72654F062D}"/>
                </a:ext>
              </a:extLst>
            </p:cNvPr>
            <p:cNvSpPr>
              <a:spLocks noChangeAspect="1"/>
            </p:cNvSpPr>
            <p:nvPr/>
          </p:nvSpPr>
          <p:spPr>
            <a:xfrm>
              <a:off x="1703259" y="1943100"/>
              <a:ext cx="777240" cy="777240"/>
            </a:xfrm>
            <a:prstGeom prst="ellipse">
              <a:avLst/>
            </a:prstGeom>
            <a:solidFill>
              <a:srgbClr val="CF351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TextBox 27">
              <a:extLst>
                <a:ext uri="{FF2B5EF4-FFF2-40B4-BE49-F238E27FC236}">
                  <a16:creationId xmlns:a16="http://schemas.microsoft.com/office/drawing/2014/main" id="{2FA7008D-4A93-4779-A52B-6E8D90B8B6B7}"/>
                </a:ext>
              </a:extLst>
            </p:cNvPr>
            <p:cNvSpPr txBox="1"/>
            <p:nvPr/>
          </p:nvSpPr>
          <p:spPr>
            <a:xfrm>
              <a:off x="1783080" y="2034540"/>
              <a:ext cx="594360" cy="594360"/>
            </a:xfrm>
            <a:prstGeom prst="rect">
              <a:avLst/>
            </a:prstGeom>
            <a:noFill/>
          </p:spPr>
          <p:txBody>
            <a:bodyPr wrap="square" rtlCol="0">
              <a:spAutoFit/>
            </a:bodyPr>
            <a:lstStyle/>
            <a:p>
              <a:pPr algn="ctr"/>
              <a:r>
                <a:rPr lang="en-US" sz="2400" dirty="0">
                  <a:solidFill>
                    <a:schemeClr val="bg1"/>
                  </a:solidFill>
                  <a:latin typeface="Bernard MT Condensed" panose="02050806060905020404" pitchFamily="18" charset="0"/>
                </a:rPr>
                <a:t>03</a:t>
              </a:r>
            </a:p>
            <a:p>
              <a:pPr algn="ctr"/>
              <a:r>
                <a:rPr lang="en-US" sz="900" b="1" dirty="0">
                  <a:solidFill>
                    <a:schemeClr val="bg1"/>
                  </a:solidFill>
                </a:rPr>
                <a:t>OPTION</a:t>
              </a:r>
            </a:p>
          </p:txBody>
        </p:sp>
      </p:grpSp>
      <p:sp>
        <p:nvSpPr>
          <p:cNvPr id="29" name="TextBox 28">
            <a:extLst>
              <a:ext uri="{FF2B5EF4-FFF2-40B4-BE49-F238E27FC236}">
                <a16:creationId xmlns:a16="http://schemas.microsoft.com/office/drawing/2014/main" id="{F0C012ED-14D4-4CAD-AE25-E18F1D1280DD}"/>
              </a:ext>
            </a:extLst>
          </p:cNvPr>
          <p:cNvSpPr txBox="1"/>
          <p:nvPr/>
        </p:nvSpPr>
        <p:spPr>
          <a:xfrm>
            <a:off x="476338" y="4861560"/>
            <a:ext cx="3276600" cy="1107996"/>
          </a:xfrm>
          <a:prstGeom prst="rect">
            <a:avLst/>
          </a:prstGeom>
          <a:noFill/>
        </p:spPr>
        <p:txBody>
          <a:bodyPr wrap="square" rtlCol="0">
            <a:spAutoFit/>
          </a:bodyPr>
          <a:lstStyle/>
          <a:p>
            <a:r>
              <a:rPr lang="en-US" sz="1400" dirty="0">
                <a:solidFill>
                  <a:schemeClr val="bg1"/>
                </a:solidFill>
                <a:latin typeface="Bernard MT Condensed" panose="02050806060905020404" pitchFamily="18" charset="0"/>
              </a:rPr>
              <a:t>LOREM IPSUM DOLOR </a:t>
            </a:r>
            <a:r>
              <a:rPr lang="en-US" sz="1500" dirty="0">
                <a:solidFill>
                  <a:schemeClr val="bg1"/>
                </a:solidFill>
                <a:latin typeface="Bernard MT Condensed" panose="02050806060905020404" pitchFamily="18" charset="0"/>
              </a:rPr>
              <a:t>03</a:t>
            </a:r>
          </a:p>
          <a:p>
            <a:endParaRPr lang="en-US" sz="200" dirty="0">
              <a:solidFill>
                <a:schemeClr val="bg1"/>
              </a:solidFill>
              <a:latin typeface="Bernard MT Condensed" panose="02050806060905020404" pitchFamily="18" charset="0"/>
            </a:endParaRP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Lorem ipsum dolor sit amet.</a:t>
            </a:r>
          </a:p>
        </p:txBody>
      </p:sp>
      <p:sp>
        <p:nvSpPr>
          <p:cNvPr id="30" name="Freeform: Shape 29">
            <a:extLst>
              <a:ext uri="{FF2B5EF4-FFF2-40B4-BE49-F238E27FC236}">
                <a16:creationId xmlns:a16="http://schemas.microsoft.com/office/drawing/2014/main" id="{54BBFD51-9D9C-4F48-9D50-B95E4F70DD89}"/>
              </a:ext>
            </a:extLst>
          </p:cNvPr>
          <p:cNvSpPr/>
          <p:nvPr/>
        </p:nvSpPr>
        <p:spPr>
          <a:xfrm>
            <a:off x="4085028" y="4267200"/>
            <a:ext cx="3467277" cy="1828800"/>
          </a:xfrm>
          <a:custGeom>
            <a:avLst/>
            <a:gdLst>
              <a:gd name="connsiteX0" fmla="*/ 127003 w 3467277"/>
              <a:gd name="connsiteY0" fmla="*/ 0 h 1828800"/>
              <a:gd name="connsiteX1" fmla="*/ 510546 w 3467277"/>
              <a:gd name="connsiteY1" fmla="*/ 0 h 1828800"/>
              <a:gd name="connsiteX2" fmla="*/ 634997 w 3467277"/>
              <a:gd name="connsiteY2" fmla="*/ 0 h 1828800"/>
              <a:gd name="connsiteX3" fmla="*/ 762006 w 3467277"/>
              <a:gd name="connsiteY3" fmla="*/ 0 h 1828800"/>
              <a:gd name="connsiteX4" fmla="*/ 1178089 w 3467277"/>
              <a:gd name="connsiteY4" fmla="*/ 0 h 1828800"/>
              <a:gd name="connsiteX5" fmla="*/ 2266151 w 3467277"/>
              <a:gd name="connsiteY5" fmla="*/ 0 h 1828800"/>
              <a:gd name="connsiteX6" fmla="*/ 2655705 w 3467277"/>
              <a:gd name="connsiteY6" fmla="*/ 0 h 1828800"/>
              <a:gd name="connsiteX7" fmla="*/ 2832280 w 3467277"/>
              <a:gd name="connsiteY7" fmla="*/ 0 h 1828800"/>
              <a:gd name="connsiteX8" fmla="*/ 2971794 w 3467277"/>
              <a:gd name="connsiteY8" fmla="*/ 0 h 1828800"/>
              <a:gd name="connsiteX9" fmla="*/ 3340274 w 3467277"/>
              <a:gd name="connsiteY9" fmla="*/ 0 h 1828800"/>
              <a:gd name="connsiteX10" fmla="*/ 3467277 w 3467277"/>
              <a:gd name="connsiteY10" fmla="*/ 127003 h 1828800"/>
              <a:gd name="connsiteX11" fmla="*/ 3467277 w 3467277"/>
              <a:gd name="connsiteY11" fmla="*/ 1701797 h 1828800"/>
              <a:gd name="connsiteX12" fmla="*/ 3340274 w 3467277"/>
              <a:gd name="connsiteY12" fmla="*/ 1828800 h 1828800"/>
              <a:gd name="connsiteX13" fmla="*/ 2971794 w 3467277"/>
              <a:gd name="connsiteY13" fmla="*/ 1828800 h 1828800"/>
              <a:gd name="connsiteX14" fmla="*/ 2832280 w 3467277"/>
              <a:gd name="connsiteY14" fmla="*/ 1828800 h 1828800"/>
              <a:gd name="connsiteX15" fmla="*/ 2655705 w 3467277"/>
              <a:gd name="connsiteY15" fmla="*/ 1828800 h 1828800"/>
              <a:gd name="connsiteX16" fmla="*/ 762006 w 3467277"/>
              <a:gd name="connsiteY16" fmla="*/ 1828800 h 1828800"/>
              <a:gd name="connsiteX17" fmla="*/ 634997 w 3467277"/>
              <a:gd name="connsiteY17" fmla="*/ 1828800 h 1828800"/>
              <a:gd name="connsiteX18" fmla="*/ 510546 w 3467277"/>
              <a:gd name="connsiteY18" fmla="*/ 1828800 h 1828800"/>
              <a:gd name="connsiteX19" fmla="*/ 127003 w 3467277"/>
              <a:gd name="connsiteY19" fmla="*/ 1828800 h 1828800"/>
              <a:gd name="connsiteX20" fmla="*/ 0 w 3467277"/>
              <a:gd name="connsiteY20" fmla="*/ 1701797 h 1828800"/>
              <a:gd name="connsiteX21" fmla="*/ 0 w 3467277"/>
              <a:gd name="connsiteY21" fmla="*/ 127003 h 1828800"/>
              <a:gd name="connsiteX22" fmla="*/ 127003 w 3467277"/>
              <a:gd name="connsiteY22" fmla="*/ 0 h 1828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3467277" h="1828800">
                <a:moveTo>
                  <a:pt x="127003" y="0"/>
                </a:moveTo>
                <a:lnTo>
                  <a:pt x="510546" y="0"/>
                </a:lnTo>
                <a:lnTo>
                  <a:pt x="634997" y="0"/>
                </a:lnTo>
                <a:lnTo>
                  <a:pt x="762006" y="0"/>
                </a:lnTo>
                <a:lnTo>
                  <a:pt x="1178089" y="0"/>
                </a:lnTo>
                <a:lnTo>
                  <a:pt x="2266151" y="0"/>
                </a:lnTo>
                <a:lnTo>
                  <a:pt x="2655705" y="0"/>
                </a:lnTo>
                <a:lnTo>
                  <a:pt x="2832280" y="0"/>
                </a:lnTo>
                <a:lnTo>
                  <a:pt x="2971794" y="0"/>
                </a:lnTo>
                <a:lnTo>
                  <a:pt x="3340274" y="0"/>
                </a:lnTo>
                <a:cubicBezTo>
                  <a:pt x="3410416" y="0"/>
                  <a:pt x="3467277" y="56861"/>
                  <a:pt x="3467277" y="127003"/>
                </a:cubicBezTo>
                <a:lnTo>
                  <a:pt x="3467277" y="1701797"/>
                </a:lnTo>
                <a:cubicBezTo>
                  <a:pt x="3467277" y="1771939"/>
                  <a:pt x="3410416" y="1828800"/>
                  <a:pt x="3340274" y="1828800"/>
                </a:cubicBezTo>
                <a:lnTo>
                  <a:pt x="2971794" y="1828800"/>
                </a:lnTo>
                <a:lnTo>
                  <a:pt x="2832280" y="1828800"/>
                </a:lnTo>
                <a:lnTo>
                  <a:pt x="2655705" y="1828800"/>
                </a:lnTo>
                <a:lnTo>
                  <a:pt x="762006" y="1828800"/>
                </a:lnTo>
                <a:lnTo>
                  <a:pt x="634997" y="1828800"/>
                </a:lnTo>
                <a:lnTo>
                  <a:pt x="510546" y="1828800"/>
                </a:lnTo>
                <a:lnTo>
                  <a:pt x="127003" y="1828800"/>
                </a:lnTo>
                <a:cubicBezTo>
                  <a:pt x="56861" y="1828800"/>
                  <a:pt x="0" y="1771939"/>
                  <a:pt x="0" y="1701797"/>
                </a:cubicBezTo>
                <a:lnTo>
                  <a:pt x="0" y="127003"/>
                </a:lnTo>
                <a:cubicBezTo>
                  <a:pt x="0" y="56861"/>
                  <a:pt x="56861" y="0"/>
                  <a:pt x="127003" y="0"/>
                </a:cubicBezTo>
                <a:close/>
              </a:path>
            </a:pathLst>
          </a:custGeom>
          <a:solidFill>
            <a:srgbClr val="BF25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1" name="Group 30">
            <a:extLst>
              <a:ext uri="{FF2B5EF4-FFF2-40B4-BE49-F238E27FC236}">
                <a16:creationId xmlns:a16="http://schemas.microsoft.com/office/drawing/2014/main" id="{85533CAB-9EA0-4001-9C82-4E1838BC69E0}"/>
              </a:ext>
            </a:extLst>
          </p:cNvPr>
          <p:cNvGrpSpPr/>
          <p:nvPr/>
        </p:nvGrpSpPr>
        <p:grpSpPr>
          <a:xfrm>
            <a:off x="5315847" y="3832860"/>
            <a:ext cx="960120" cy="960120"/>
            <a:chOff x="1611819" y="1851660"/>
            <a:chExt cx="960120" cy="960120"/>
          </a:xfrm>
        </p:grpSpPr>
        <p:sp>
          <p:nvSpPr>
            <p:cNvPr id="32" name="Oval 31">
              <a:extLst>
                <a:ext uri="{FF2B5EF4-FFF2-40B4-BE49-F238E27FC236}">
                  <a16:creationId xmlns:a16="http://schemas.microsoft.com/office/drawing/2014/main" id="{CA633233-B70B-470A-9734-FE700F7437CD}"/>
                </a:ext>
              </a:extLst>
            </p:cNvPr>
            <p:cNvSpPr>
              <a:spLocks noChangeAspect="1"/>
            </p:cNvSpPr>
            <p:nvPr/>
          </p:nvSpPr>
          <p:spPr>
            <a:xfrm>
              <a:off x="1611819" y="1851660"/>
              <a:ext cx="960120" cy="960120"/>
            </a:xfrm>
            <a:prstGeom prst="ellipse">
              <a:avLst/>
            </a:prstGeom>
            <a:solidFill>
              <a:schemeClr val="bg1"/>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Oval 32">
              <a:extLst>
                <a:ext uri="{FF2B5EF4-FFF2-40B4-BE49-F238E27FC236}">
                  <a16:creationId xmlns:a16="http://schemas.microsoft.com/office/drawing/2014/main" id="{324D65E5-7228-4343-B9D7-1BA809B8DDDB}"/>
                </a:ext>
              </a:extLst>
            </p:cNvPr>
            <p:cNvSpPr>
              <a:spLocks noChangeAspect="1"/>
            </p:cNvSpPr>
            <p:nvPr/>
          </p:nvSpPr>
          <p:spPr>
            <a:xfrm>
              <a:off x="1703259" y="1943100"/>
              <a:ext cx="777240" cy="777240"/>
            </a:xfrm>
            <a:prstGeom prst="ellipse">
              <a:avLst/>
            </a:prstGeom>
            <a:solidFill>
              <a:srgbClr val="BF250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TextBox 33">
              <a:extLst>
                <a:ext uri="{FF2B5EF4-FFF2-40B4-BE49-F238E27FC236}">
                  <a16:creationId xmlns:a16="http://schemas.microsoft.com/office/drawing/2014/main" id="{EC138ADC-9C0D-4AE0-8FCC-3736F01CACE5}"/>
                </a:ext>
              </a:extLst>
            </p:cNvPr>
            <p:cNvSpPr txBox="1"/>
            <p:nvPr/>
          </p:nvSpPr>
          <p:spPr>
            <a:xfrm>
              <a:off x="1783080" y="2034540"/>
              <a:ext cx="594360" cy="594360"/>
            </a:xfrm>
            <a:prstGeom prst="rect">
              <a:avLst/>
            </a:prstGeom>
            <a:noFill/>
          </p:spPr>
          <p:txBody>
            <a:bodyPr wrap="square" rtlCol="0">
              <a:spAutoFit/>
            </a:bodyPr>
            <a:lstStyle/>
            <a:p>
              <a:pPr algn="ctr"/>
              <a:r>
                <a:rPr lang="en-US" sz="2400" dirty="0">
                  <a:solidFill>
                    <a:schemeClr val="bg1"/>
                  </a:solidFill>
                  <a:latin typeface="Bernard MT Condensed" panose="02050806060905020404" pitchFamily="18" charset="0"/>
                </a:rPr>
                <a:t>04</a:t>
              </a:r>
            </a:p>
            <a:p>
              <a:pPr algn="ctr"/>
              <a:r>
                <a:rPr lang="en-US" sz="900" b="1" dirty="0">
                  <a:solidFill>
                    <a:schemeClr val="bg1"/>
                  </a:solidFill>
                </a:rPr>
                <a:t>OPTION</a:t>
              </a:r>
            </a:p>
          </p:txBody>
        </p:sp>
      </p:grpSp>
      <p:sp>
        <p:nvSpPr>
          <p:cNvPr id="35" name="TextBox 34">
            <a:extLst>
              <a:ext uri="{FF2B5EF4-FFF2-40B4-BE49-F238E27FC236}">
                <a16:creationId xmlns:a16="http://schemas.microsoft.com/office/drawing/2014/main" id="{B9F6594B-3A2E-4E16-B6B8-E9B051809415}"/>
              </a:ext>
            </a:extLst>
          </p:cNvPr>
          <p:cNvSpPr txBox="1"/>
          <p:nvPr/>
        </p:nvSpPr>
        <p:spPr>
          <a:xfrm>
            <a:off x="4180366" y="4861560"/>
            <a:ext cx="3276600" cy="1107996"/>
          </a:xfrm>
          <a:prstGeom prst="rect">
            <a:avLst/>
          </a:prstGeom>
          <a:noFill/>
        </p:spPr>
        <p:txBody>
          <a:bodyPr wrap="square" rtlCol="0">
            <a:spAutoFit/>
          </a:bodyPr>
          <a:lstStyle/>
          <a:p>
            <a:r>
              <a:rPr lang="en-US" sz="1400" dirty="0">
                <a:solidFill>
                  <a:schemeClr val="bg1"/>
                </a:solidFill>
                <a:latin typeface="Bernard MT Condensed" panose="02050806060905020404" pitchFamily="18" charset="0"/>
              </a:rPr>
              <a:t>LOREM IPSUM DOLOR </a:t>
            </a:r>
            <a:r>
              <a:rPr lang="en-US" sz="1500" dirty="0">
                <a:solidFill>
                  <a:schemeClr val="bg1"/>
                </a:solidFill>
                <a:latin typeface="Bernard MT Condensed" panose="02050806060905020404" pitchFamily="18" charset="0"/>
              </a:rPr>
              <a:t>04</a:t>
            </a:r>
          </a:p>
          <a:p>
            <a:endParaRPr lang="en-US" sz="200" dirty="0">
              <a:solidFill>
                <a:schemeClr val="bg1"/>
              </a:solidFill>
              <a:latin typeface="Bernard MT Condensed" panose="02050806060905020404" pitchFamily="18" charset="0"/>
            </a:endParaRP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Lorem ipsum dolor sit amet.</a:t>
            </a:r>
          </a:p>
        </p:txBody>
      </p:sp>
      <p:sp>
        <p:nvSpPr>
          <p:cNvPr id="36" name="TextBox 35">
            <a:extLst>
              <a:ext uri="{FF2B5EF4-FFF2-40B4-BE49-F238E27FC236}">
                <a16:creationId xmlns:a16="http://schemas.microsoft.com/office/drawing/2014/main" id="{07604E3D-B0DA-4939-93EB-E7B1BF370760}"/>
              </a:ext>
            </a:extLst>
          </p:cNvPr>
          <p:cNvSpPr txBox="1"/>
          <p:nvPr/>
        </p:nvSpPr>
        <p:spPr>
          <a:xfrm>
            <a:off x="7985760" y="609600"/>
            <a:ext cx="3138311" cy="1723549"/>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dirty="0">
                <a:solidFill>
                  <a:schemeClr val="bg1"/>
                </a:solidFill>
                <a:latin typeface="Candara" panose="020E0502030303020204" pitchFamily="34" charset="0"/>
              </a:rPr>
              <a:t>Your Subtitle</a:t>
            </a:r>
          </a:p>
        </p:txBody>
      </p:sp>
      <p:sp>
        <p:nvSpPr>
          <p:cNvPr id="37" name="TextBox 36">
            <a:extLst>
              <a:ext uri="{FF2B5EF4-FFF2-40B4-BE49-F238E27FC236}">
                <a16:creationId xmlns:a16="http://schemas.microsoft.com/office/drawing/2014/main" id="{369025DF-8151-42EF-8EB8-5AF4B14B9769}"/>
              </a:ext>
            </a:extLst>
          </p:cNvPr>
          <p:cNvSpPr txBox="1"/>
          <p:nvPr/>
        </p:nvSpPr>
        <p:spPr>
          <a:xfrm>
            <a:off x="7985760" y="2971800"/>
            <a:ext cx="3749040" cy="3200876"/>
          </a:xfrm>
          <a:prstGeom prst="rect">
            <a:avLst/>
          </a:prstGeom>
          <a:noFill/>
        </p:spPr>
        <p:txBody>
          <a:bodyPr wrap="square" rtlCol="0">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6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1400" dirty="0">
              <a:solidFill>
                <a:schemeClr val="bg1"/>
              </a:solidFill>
              <a:latin typeface="Candara" panose="020E0502030303020204" pitchFamily="34" charset="0"/>
            </a:endParaRPr>
          </a:p>
          <a:p>
            <a:pPr marL="342900" indent="-342900">
              <a:buFont typeface="+mj-lt"/>
              <a:buAutoNum type="arabicParenR"/>
            </a:pPr>
            <a:r>
              <a:rPr lang="en-US" sz="1300" dirty="0">
                <a:solidFill>
                  <a:schemeClr val="bg1"/>
                </a:solidFill>
                <a:latin typeface="Candara" panose="020E0502030303020204" pitchFamily="34" charset="0"/>
              </a:rPr>
              <a:t>Lorem ipsum dolor sit amet, consectetur adipiscing elit, sed do eiusmod. </a:t>
            </a:r>
          </a:p>
          <a:p>
            <a:pPr marL="342900" indent="-342900">
              <a:buFont typeface="+mj-lt"/>
              <a:buAutoNum type="arabicParenR"/>
            </a:pPr>
            <a:r>
              <a:rPr lang="en-US" sz="1300" dirty="0">
                <a:solidFill>
                  <a:schemeClr val="bg1"/>
                </a:solidFill>
                <a:latin typeface="Candara" panose="020E0502030303020204" pitchFamily="34" charset="0"/>
              </a:rPr>
              <a:t>Lorem ipsum dolor sit amet, consectetur adipiscing elit, sed do eiusmod.</a:t>
            </a:r>
          </a:p>
          <a:p>
            <a:pPr marL="342900" indent="-342900">
              <a:buFont typeface="+mj-lt"/>
              <a:buAutoNum type="arabicParenR"/>
            </a:pPr>
            <a:r>
              <a:rPr lang="en-US" sz="1300" dirty="0">
                <a:solidFill>
                  <a:schemeClr val="bg1"/>
                </a:solidFill>
                <a:latin typeface="Candara" panose="020E0502030303020204" pitchFamily="34" charset="0"/>
              </a:rPr>
              <a:t>Lorem ipsum dolor sit amet, consectetur adipiscing elit, sed do eiusmod.</a:t>
            </a:r>
          </a:p>
        </p:txBody>
      </p:sp>
      <p:pic>
        <p:nvPicPr>
          <p:cNvPr id="38" name="Picture 37">
            <a:hlinkClick r:id="rId2"/>
            <a:extLst>
              <a:ext uri="{FF2B5EF4-FFF2-40B4-BE49-F238E27FC236}">
                <a16:creationId xmlns:a16="http://schemas.microsoft.com/office/drawing/2014/main" id="{19C620EE-809F-437D-A54E-B15F4D1FDD6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1199520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36"/>
                                        </p:tgtEl>
                                        <p:attrNameLst>
                                          <p:attrName>style.visibility</p:attrName>
                                        </p:attrNameLst>
                                      </p:cBhvr>
                                      <p:to>
                                        <p:strVal val="visible"/>
                                      </p:to>
                                    </p:set>
                                    <p:animEffect transition="in" filter="wipe(left)">
                                      <p:cBhvr>
                                        <p:cTn id="7" dur="500"/>
                                        <p:tgtEl>
                                          <p:spTgt spid="36"/>
                                        </p:tgtEl>
                                      </p:cBhvr>
                                    </p:animEffect>
                                  </p:childTnLst>
                                </p:cTn>
                              </p:par>
                            </p:childTnLst>
                          </p:cTn>
                        </p:par>
                        <p:par>
                          <p:cTn id="8" fill="hold">
                            <p:stCondLst>
                              <p:cond delay="500"/>
                            </p:stCondLst>
                            <p:childTnLst>
                              <p:par>
                                <p:cTn id="9" presetID="42" presetClass="entr" presetSubtype="0" fill="hold" grpId="0" nodeType="afterEffect">
                                  <p:stCondLst>
                                    <p:cond delay="0"/>
                                  </p:stCondLst>
                                  <p:childTnLst>
                                    <p:set>
                                      <p:cBhvr>
                                        <p:cTn id="10" dur="1" fill="hold">
                                          <p:stCondLst>
                                            <p:cond delay="0"/>
                                          </p:stCondLst>
                                        </p:cTn>
                                        <p:tgtEl>
                                          <p:spTgt spid="37">
                                            <p:txEl>
                                              <p:pRg st="0" end="0"/>
                                            </p:txEl>
                                          </p:spTgt>
                                        </p:tgtEl>
                                        <p:attrNameLst>
                                          <p:attrName>style.visibility</p:attrName>
                                        </p:attrNameLst>
                                      </p:cBhvr>
                                      <p:to>
                                        <p:strVal val="visible"/>
                                      </p:to>
                                    </p:set>
                                    <p:animEffect transition="in" filter="fade">
                                      <p:cBhvr>
                                        <p:cTn id="11" dur="1000"/>
                                        <p:tgtEl>
                                          <p:spTgt spid="37">
                                            <p:txEl>
                                              <p:pRg st="0" end="0"/>
                                            </p:txEl>
                                          </p:spTgt>
                                        </p:tgtEl>
                                      </p:cBhvr>
                                    </p:animEffect>
                                    <p:anim calcmode="lin" valueType="num">
                                      <p:cBhvr>
                                        <p:cTn id="12" dur="1000" fill="hold"/>
                                        <p:tgtEl>
                                          <p:spTgt spid="37">
                                            <p:txEl>
                                              <p:pRg st="0" end="0"/>
                                            </p:txEl>
                                          </p:spTgt>
                                        </p:tgtEl>
                                        <p:attrNameLst>
                                          <p:attrName>ppt_x</p:attrName>
                                        </p:attrNameLst>
                                      </p:cBhvr>
                                      <p:tavLst>
                                        <p:tav tm="0">
                                          <p:val>
                                            <p:strVal val="#ppt_x"/>
                                          </p:val>
                                        </p:tav>
                                        <p:tav tm="100000">
                                          <p:val>
                                            <p:strVal val="#ppt_x"/>
                                          </p:val>
                                        </p:tav>
                                      </p:tavLst>
                                    </p:anim>
                                    <p:anim calcmode="lin" valueType="num">
                                      <p:cBhvr>
                                        <p:cTn id="13" dur="1000" fill="hold"/>
                                        <p:tgtEl>
                                          <p:spTgt spid="37">
                                            <p:txEl>
                                              <p:pRg st="0" end="0"/>
                                            </p:txEl>
                                          </p:spTgt>
                                        </p:tgtEl>
                                        <p:attrNameLst>
                                          <p:attrName>ppt_y</p:attrName>
                                        </p:attrNameLst>
                                      </p:cBhvr>
                                      <p:tavLst>
                                        <p:tav tm="0">
                                          <p:val>
                                            <p:strVal val="#ppt_y+.1"/>
                                          </p:val>
                                        </p:tav>
                                        <p:tav tm="100000">
                                          <p:val>
                                            <p:strVal val="#ppt_y"/>
                                          </p:val>
                                        </p:tav>
                                      </p:tavLst>
                                    </p:anim>
                                  </p:childTnLst>
                                </p:cTn>
                              </p:par>
                            </p:childTnLst>
                          </p:cTn>
                        </p:par>
                        <p:par>
                          <p:cTn id="14" fill="hold">
                            <p:stCondLst>
                              <p:cond delay="1500"/>
                            </p:stCondLst>
                            <p:childTnLst>
                              <p:par>
                                <p:cTn id="15" presetID="42" presetClass="entr" presetSubtype="0" fill="hold" grpId="0" nodeType="afterEffect">
                                  <p:stCondLst>
                                    <p:cond delay="0"/>
                                  </p:stCondLst>
                                  <p:childTnLst>
                                    <p:set>
                                      <p:cBhvr>
                                        <p:cTn id="16" dur="1" fill="hold">
                                          <p:stCondLst>
                                            <p:cond delay="0"/>
                                          </p:stCondLst>
                                        </p:cTn>
                                        <p:tgtEl>
                                          <p:spTgt spid="37">
                                            <p:txEl>
                                              <p:pRg st="2" end="2"/>
                                            </p:txEl>
                                          </p:spTgt>
                                        </p:tgtEl>
                                        <p:attrNameLst>
                                          <p:attrName>style.visibility</p:attrName>
                                        </p:attrNameLst>
                                      </p:cBhvr>
                                      <p:to>
                                        <p:strVal val="visible"/>
                                      </p:to>
                                    </p:set>
                                    <p:animEffect transition="in" filter="fade">
                                      <p:cBhvr>
                                        <p:cTn id="17" dur="1000"/>
                                        <p:tgtEl>
                                          <p:spTgt spid="37">
                                            <p:txEl>
                                              <p:pRg st="2" end="2"/>
                                            </p:txEl>
                                          </p:spTgt>
                                        </p:tgtEl>
                                      </p:cBhvr>
                                    </p:animEffect>
                                    <p:anim calcmode="lin" valueType="num">
                                      <p:cBhvr>
                                        <p:cTn id="18" dur="1000" fill="hold"/>
                                        <p:tgtEl>
                                          <p:spTgt spid="37">
                                            <p:txEl>
                                              <p:pRg st="2" end="2"/>
                                            </p:txEl>
                                          </p:spTgt>
                                        </p:tgtEl>
                                        <p:attrNameLst>
                                          <p:attrName>ppt_x</p:attrName>
                                        </p:attrNameLst>
                                      </p:cBhvr>
                                      <p:tavLst>
                                        <p:tav tm="0">
                                          <p:val>
                                            <p:strVal val="#ppt_x"/>
                                          </p:val>
                                        </p:tav>
                                        <p:tav tm="100000">
                                          <p:val>
                                            <p:strVal val="#ppt_x"/>
                                          </p:val>
                                        </p:tav>
                                      </p:tavLst>
                                    </p:anim>
                                    <p:anim calcmode="lin" valueType="num">
                                      <p:cBhvr>
                                        <p:cTn id="19" dur="1000" fill="hold"/>
                                        <p:tgtEl>
                                          <p:spTgt spid="37">
                                            <p:txEl>
                                              <p:pRg st="2" end="2"/>
                                            </p:txEl>
                                          </p:spTgt>
                                        </p:tgtEl>
                                        <p:attrNameLst>
                                          <p:attrName>ppt_y</p:attrName>
                                        </p:attrNameLst>
                                      </p:cBhvr>
                                      <p:tavLst>
                                        <p:tav tm="0">
                                          <p:val>
                                            <p:strVal val="#ppt_y+.1"/>
                                          </p:val>
                                        </p:tav>
                                        <p:tav tm="100000">
                                          <p:val>
                                            <p:strVal val="#ppt_y"/>
                                          </p:val>
                                        </p:tav>
                                      </p:tavLst>
                                    </p:anim>
                                  </p:childTnLst>
                                </p:cTn>
                              </p:par>
                            </p:childTnLst>
                          </p:cTn>
                        </p:par>
                        <p:par>
                          <p:cTn id="20" fill="hold">
                            <p:stCondLst>
                              <p:cond delay="2500"/>
                            </p:stCondLst>
                            <p:childTnLst>
                              <p:par>
                                <p:cTn id="21" presetID="42" presetClass="entr" presetSubtype="0" fill="hold" grpId="0" nodeType="afterEffect">
                                  <p:stCondLst>
                                    <p:cond delay="0"/>
                                  </p:stCondLst>
                                  <p:childTnLst>
                                    <p:set>
                                      <p:cBhvr>
                                        <p:cTn id="22" dur="1" fill="hold">
                                          <p:stCondLst>
                                            <p:cond delay="0"/>
                                          </p:stCondLst>
                                        </p:cTn>
                                        <p:tgtEl>
                                          <p:spTgt spid="37">
                                            <p:txEl>
                                              <p:pRg st="4" end="4"/>
                                            </p:txEl>
                                          </p:spTgt>
                                        </p:tgtEl>
                                        <p:attrNameLst>
                                          <p:attrName>style.visibility</p:attrName>
                                        </p:attrNameLst>
                                      </p:cBhvr>
                                      <p:to>
                                        <p:strVal val="visible"/>
                                      </p:to>
                                    </p:set>
                                    <p:animEffect transition="in" filter="fade">
                                      <p:cBhvr>
                                        <p:cTn id="23" dur="1000"/>
                                        <p:tgtEl>
                                          <p:spTgt spid="37">
                                            <p:txEl>
                                              <p:pRg st="4" end="4"/>
                                            </p:txEl>
                                          </p:spTgt>
                                        </p:tgtEl>
                                      </p:cBhvr>
                                    </p:animEffect>
                                    <p:anim calcmode="lin" valueType="num">
                                      <p:cBhvr>
                                        <p:cTn id="24" dur="1000" fill="hold"/>
                                        <p:tgtEl>
                                          <p:spTgt spid="37">
                                            <p:txEl>
                                              <p:pRg st="4" end="4"/>
                                            </p:txEl>
                                          </p:spTgt>
                                        </p:tgtEl>
                                        <p:attrNameLst>
                                          <p:attrName>ppt_x</p:attrName>
                                        </p:attrNameLst>
                                      </p:cBhvr>
                                      <p:tavLst>
                                        <p:tav tm="0">
                                          <p:val>
                                            <p:strVal val="#ppt_x"/>
                                          </p:val>
                                        </p:tav>
                                        <p:tav tm="100000">
                                          <p:val>
                                            <p:strVal val="#ppt_x"/>
                                          </p:val>
                                        </p:tav>
                                      </p:tavLst>
                                    </p:anim>
                                    <p:anim calcmode="lin" valueType="num">
                                      <p:cBhvr>
                                        <p:cTn id="25" dur="1000" fill="hold"/>
                                        <p:tgtEl>
                                          <p:spTgt spid="37">
                                            <p:txEl>
                                              <p:pRg st="4" end="4"/>
                                            </p:txEl>
                                          </p:spTgt>
                                        </p:tgtEl>
                                        <p:attrNameLst>
                                          <p:attrName>ppt_y</p:attrName>
                                        </p:attrNameLst>
                                      </p:cBhvr>
                                      <p:tavLst>
                                        <p:tav tm="0">
                                          <p:val>
                                            <p:strVal val="#ppt_y+.1"/>
                                          </p:val>
                                        </p:tav>
                                        <p:tav tm="100000">
                                          <p:val>
                                            <p:strVal val="#ppt_y"/>
                                          </p:val>
                                        </p:tav>
                                      </p:tavLst>
                                    </p:anim>
                                  </p:childTnLst>
                                </p:cTn>
                              </p:par>
                            </p:childTnLst>
                          </p:cTn>
                        </p:par>
                        <p:par>
                          <p:cTn id="26" fill="hold">
                            <p:stCondLst>
                              <p:cond delay="3500"/>
                            </p:stCondLst>
                            <p:childTnLst>
                              <p:par>
                                <p:cTn id="27" presetID="42" presetClass="entr" presetSubtype="0" fill="hold" grpId="0" nodeType="afterEffect">
                                  <p:stCondLst>
                                    <p:cond delay="0"/>
                                  </p:stCondLst>
                                  <p:childTnLst>
                                    <p:set>
                                      <p:cBhvr>
                                        <p:cTn id="28" dur="1" fill="hold">
                                          <p:stCondLst>
                                            <p:cond delay="0"/>
                                          </p:stCondLst>
                                        </p:cTn>
                                        <p:tgtEl>
                                          <p:spTgt spid="37">
                                            <p:txEl>
                                              <p:pRg st="5" end="5"/>
                                            </p:txEl>
                                          </p:spTgt>
                                        </p:tgtEl>
                                        <p:attrNameLst>
                                          <p:attrName>style.visibility</p:attrName>
                                        </p:attrNameLst>
                                      </p:cBhvr>
                                      <p:to>
                                        <p:strVal val="visible"/>
                                      </p:to>
                                    </p:set>
                                    <p:animEffect transition="in" filter="fade">
                                      <p:cBhvr>
                                        <p:cTn id="29" dur="1000"/>
                                        <p:tgtEl>
                                          <p:spTgt spid="37">
                                            <p:txEl>
                                              <p:pRg st="5" end="5"/>
                                            </p:txEl>
                                          </p:spTgt>
                                        </p:tgtEl>
                                      </p:cBhvr>
                                    </p:animEffect>
                                    <p:anim calcmode="lin" valueType="num">
                                      <p:cBhvr>
                                        <p:cTn id="30" dur="1000" fill="hold"/>
                                        <p:tgtEl>
                                          <p:spTgt spid="37">
                                            <p:txEl>
                                              <p:pRg st="5" end="5"/>
                                            </p:txEl>
                                          </p:spTgt>
                                        </p:tgtEl>
                                        <p:attrNameLst>
                                          <p:attrName>ppt_x</p:attrName>
                                        </p:attrNameLst>
                                      </p:cBhvr>
                                      <p:tavLst>
                                        <p:tav tm="0">
                                          <p:val>
                                            <p:strVal val="#ppt_x"/>
                                          </p:val>
                                        </p:tav>
                                        <p:tav tm="100000">
                                          <p:val>
                                            <p:strVal val="#ppt_x"/>
                                          </p:val>
                                        </p:tav>
                                      </p:tavLst>
                                    </p:anim>
                                    <p:anim calcmode="lin" valueType="num">
                                      <p:cBhvr>
                                        <p:cTn id="31" dur="1000" fill="hold"/>
                                        <p:tgtEl>
                                          <p:spTgt spid="37">
                                            <p:txEl>
                                              <p:pRg st="5" end="5"/>
                                            </p:txEl>
                                          </p:spTgt>
                                        </p:tgtEl>
                                        <p:attrNameLst>
                                          <p:attrName>ppt_y</p:attrName>
                                        </p:attrNameLst>
                                      </p:cBhvr>
                                      <p:tavLst>
                                        <p:tav tm="0">
                                          <p:val>
                                            <p:strVal val="#ppt_y+.1"/>
                                          </p:val>
                                        </p:tav>
                                        <p:tav tm="100000">
                                          <p:val>
                                            <p:strVal val="#ppt_y"/>
                                          </p:val>
                                        </p:tav>
                                      </p:tavLst>
                                    </p:anim>
                                  </p:childTnLst>
                                </p:cTn>
                              </p:par>
                            </p:childTnLst>
                          </p:cTn>
                        </p:par>
                        <p:par>
                          <p:cTn id="32" fill="hold">
                            <p:stCondLst>
                              <p:cond delay="4500"/>
                            </p:stCondLst>
                            <p:childTnLst>
                              <p:par>
                                <p:cTn id="33" presetID="42" presetClass="entr" presetSubtype="0" fill="hold" grpId="0" nodeType="afterEffect">
                                  <p:stCondLst>
                                    <p:cond delay="0"/>
                                  </p:stCondLst>
                                  <p:childTnLst>
                                    <p:set>
                                      <p:cBhvr>
                                        <p:cTn id="34" dur="1" fill="hold">
                                          <p:stCondLst>
                                            <p:cond delay="0"/>
                                          </p:stCondLst>
                                        </p:cTn>
                                        <p:tgtEl>
                                          <p:spTgt spid="37">
                                            <p:txEl>
                                              <p:pRg st="6" end="6"/>
                                            </p:txEl>
                                          </p:spTgt>
                                        </p:tgtEl>
                                        <p:attrNameLst>
                                          <p:attrName>style.visibility</p:attrName>
                                        </p:attrNameLst>
                                      </p:cBhvr>
                                      <p:to>
                                        <p:strVal val="visible"/>
                                      </p:to>
                                    </p:set>
                                    <p:animEffect transition="in" filter="fade">
                                      <p:cBhvr>
                                        <p:cTn id="35" dur="1000"/>
                                        <p:tgtEl>
                                          <p:spTgt spid="37">
                                            <p:txEl>
                                              <p:pRg st="6" end="6"/>
                                            </p:txEl>
                                          </p:spTgt>
                                        </p:tgtEl>
                                      </p:cBhvr>
                                    </p:animEffect>
                                    <p:anim calcmode="lin" valueType="num">
                                      <p:cBhvr>
                                        <p:cTn id="36" dur="1000" fill="hold"/>
                                        <p:tgtEl>
                                          <p:spTgt spid="37">
                                            <p:txEl>
                                              <p:pRg st="6" end="6"/>
                                            </p:txEl>
                                          </p:spTgt>
                                        </p:tgtEl>
                                        <p:attrNameLst>
                                          <p:attrName>ppt_x</p:attrName>
                                        </p:attrNameLst>
                                      </p:cBhvr>
                                      <p:tavLst>
                                        <p:tav tm="0">
                                          <p:val>
                                            <p:strVal val="#ppt_x"/>
                                          </p:val>
                                        </p:tav>
                                        <p:tav tm="100000">
                                          <p:val>
                                            <p:strVal val="#ppt_x"/>
                                          </p:val>
                                        </p:tav>
                                      </p:tavLst>
                                    </p:anim>
                                    <p:anim calcmode="lin" valueType="num">
                                      <p:cBhvr>
                                        <p:cTn id="37" dur="1000" fill="hold"/>
                                        <p:tgtEl>
                                          <p:spTgt spid="37">
                                            <p:txEl>
                                              <p:pRg st="6" end="6"/>
                                            </p:txEl>
                                          </p:spTgt>
                                        </p:tgtEl>
                                        <p:attrNameLst>
                                          <p:attrName>ppt_y</p:attrName>
                                        </p:attrNameLst>
                                      </p:cBhvr>
                                      <p:tavLst>
                                        <p:tav tm="0">
                                          <p:val>
                                            <p:strVal val="#ppt_y+.1"/>
                                          </p:val>
                                        </p:tav>
                                        <p:tav tm="100000">
                                          <p:val>
                                            <p:strVal val="#ppt_y"/>
                                          </p:val>
                                        </p:tav>
                                      </p:tavLst>
                                    </p:anim>
                                  </p:childTnLst>
                                </p:cTn>
                              </p:par>
                            </p:childTnLst>
                          </p:cTn>
                        </p:par>
                        <p:par>
                          <p:cTn id="38" fill="hold">
                            <p:stCondLst>
                              <p:cond delay="5500"/>
                            </p:stCondLst>
                            <p:childTnLst>
                              <p:par>
                                <p:cTn id="39" presetID="42" presetClass="entr" presetSubtype="0" fill="hold" grpId="0" nodeType="afterEffect">
                                  <p:stCondLst>
                                    <p:cond delay="0"/>
                                  </p:stCondLst>
                                  <p:childTnLst>
                                    <p:set>
                                      <p:cBhvr>
                                        <p:cTn id="40" dur="1" fill="hold">
                                          <p:stCondLst>
                                            <p:cond delay="0"/>
                                          </p:stCondLst>
                                        </p:cTn>
                                        <p:tgtEl>
                                          <p:spTgt spid="16"/>
                                        </p:tgtEl>
                                        <p:attrNameLst>
                                          <p:attrName>style.visibility</p:attrName>
                                        </p:attrNameLst>
                                      </p:cBhvr>
                                      <p:to>
                                        <p:strVal val="visible"/>
                                      </p:to>
                                    </p:set>
                                    <p:animEffect transition="in" filter="fade">
                                      <p:cBhvr>
                                        <p:cTn id="41" dur="1000"/>
                                        <p:tgtEl>
                                          <p:spTgt spid="16"/>
                                        </p:tgtEl>
                                      </p:cBhvr>
                                    </p:animEffect>
                                    <p:anim calcmode="lin" valueType="num">
                                      <p:cBhvr>
                                        <p:cTn id="42" dur="1000" fill="hold"/>
                                        <p:tgtEl>
                                          <p:spTgt spid="16"/>
                                        </p:tgtEl>
                                        <p:attrNameLst>
                                          <p:attrName>ppt_x</p:attrName>
                                        </p:attrNameLst>
                                      </p:cBhvr>
                                      <p:tavLst>
                                        <p:tav tm="0">
                                          <p:val>
                                            <p:strVal val="#ppt_x"/>
                                          </p:val>
                                        </p:tav>
                                        <p:tav tm="100000">
                                          <p:val>
                                            <p:strVal val="#ppt_x"/>
                                          </p:val>
                                        </p:tav>
                                      </p:tavLst>
                                    </p:anim>
                                    <p:anim calcmode="lin" valueType="num">
                                      <p:cBhvr>
                                        <p:cTn id="43" dur="1000" fill="hold"/>
                                        <p:tgtEl>
                                          <p:spTgt spid="16"/>
                                        </p:tgtEl>
                                        <p:attrNameLst>
                                          <p:attrName>ppt_y</p:attrName>
                                        </p:attrNameLst>
                                      </p:cBhvr>
                                      <p:tavLst>
                                        <p:tav tm="0">
                                          <p:val>
                                            <p:strVal val="#ppt_y+.1"/>
                                          </p:val>
                                        </p:tav>
                                        <p:tav tm="100000">
                                          <p:val>
                                            <p:strVal val="#ppt_y"/>
                                          </p:val>
                                        </p:tav>
                                      </p:tavLst>
                                    </p:anim>
                                  </p:childTnLst>
                                </p:cTn>
                              </p:par>
                              <p:par>
                                <p:cTn id="44" presetID="47" presetClass="entr" presetSubtype="0" fill="hold" nodeType="withEffect">
                                  <p:stCondLst>
                                    <p:cond delay="0"/>
                                  </p:stCondLst>
                                  <p:childTnLst>
                                    <p:set>
                                      <p:cBhvr>
                                        <p:cTn id="45" dur="1" fill="hold">
                                          <p:stCondLst>
                                            <p:cond delay="0"/>
                                          </p:stCondLst>
                                        </p:cTn>
                                        <p:tgtEl>
                                          <p:spTgt spid="4"/>
                                        </p:tgtEl>
                                        <p:attrNameLst>
                                          <p:attrName>style.visibility</p:attrName>
                                        </p:attrNameLst>
                                      </p:cBhvr>
                                      <p:to>
                                        <p:strVal val="visible"/>
                                      </p:to>
                                    </p:set>
                                    <p:animEffect transition="in" filter="fade">
                                      <p:cBhvr>
                                        <p:cTn id="46" dur="1000"/>
                                        <p:tgtEl>
                                          <p:spTgt spid="4"/>
                                        </p:tgtEl>
                                      </p:cBhvr>
                                    </p:animEffect>
                                    <p:anim calcmode="lin" valueType="num">
                                      <p:cBhvr>
                                        <p:cTn id="47" dur="1000" fill="hold"/>
                                        <p:tgtEl>
                                          <p:spTgt spid="4"/>
                                        </p:tgtEl>
                                        <p:attrNameLst>
                                          <p:attrName>ppt_x</p:attrName>
                                        </p:attrNameLst>
                                      </p:cBhvr>
                                      <p:tavLst>
                                        <p:tav tm="0">
                                          <p:val>
                                            <p:strVal val="#ppt_x"/>
                                          </p:val>
                                        </p:tav>
                                        <p:tav tm="100000">
                                          <p:val>
                                            <p:strVal val="#ppt_x"/>
                                          </p:val>
                                        </p:tav>
                                      </p:tavLst>
                                    </p:anim>
                                    <p:anim calcmode="lin" valueType="num">
                                      <p:cBhvr>
                                        <p:cTn id="48" dur="1000" fill="hold"/>
                                        <p:tgtEl>
                                          <p:spTgt spid="4"/>
                                        </p:tgtEl>
                                        <p:attrNameLst>
                                          <p:attrName>ppt_y</p:attrName>
                                        </p:attrNameLst>
                                      </p:cBhvr>
                                      <p:tavLst>
                                        <p:tav tm="0">
                                          <p:val>
                                            <p:strVal val="#ppt_y-.1"/>
                                          </p:val>
                                        </p:tav>
                                        <p:tav tm="100000">
                                          <p:val>
                                            <p:strVal val="#ppt_y"/>
                                          </p:val>
                                        </p:tav>
                                      </p:tavLst>
                                    </p:anim>
                                  </p:childTnLst>
                                </p:cTn>
                              </p:par>
                            </p:childTnLst>
                          </p:cTn>
                        </p:par>
                        <p:par>
                          <p:cTn id="49" fill="hold">
                            <p:stCondLst>
                              <p:cond delay="6500"/>
                            </p:stCondLst>
                            <p:childTnLst>
                              <p:par>
                                <p:cTn id="50" presetID="22" presetClass="entr" presetSubtype="8" fill="hold" grpId="0" nodeType="afterEffect">
                                  <p:stCondLst>
                                    <p:cond delay="0"/>
                                  </p:stCondLst>
                                  <p:childTnLst>
                                    <p:set>
                                      <p:cBhvr>
                                        <p:cTn id="51" dur="1" fill="hold">
                                          <p:stCondLst>
                                            <p:cond delay="0"/>
                                          </p:stCondLst>
                                        </p:cTn>
                                        <p:tgtEl>
                                          <p:spTgt spid="17"/>
                                        </p:tgtEl>
                                        <p:attrNameLst>
                                          <p:attrName>style.visibility</p:attrName>
                                        </p:attrNameLst>
                                      </p:cBhvr>
                                      <p:to>
                                        <p:strVal val="visible"/>
                                      </p:to>
                                    </p:set>
                                    <p:animEffect transition="in" filter="wipe(left)">
                                      <p:cBhvr>
                                        <p:cTn id="52" dur="750"/>
                                        <p:tgtEl>
                                          <p:spTgt spid="17"/>
                                        </p:tgtEl>
                                      </p:cBhvr>
                                    </p:animEffect>
                                  </p:childTnLst>
                                </p:cTn>
                              </p:par>
                            </p:childTnLst>
                          </p:cTn>
                        </p:par>
                        <p:par>
                          <p:cTn id="53" fill="hold">
                            <p:stCondLst>
                              <p:cond delay="7250"/>
                            </p:stCondLst>
                            <p:childTnLst>
                              <p:par>
                                <p:cTn id="54" presetID="42" presetClass="entr" presetSubtype="0" fill="hold" grpId="0" nodeType="afterEffect">
                                  <p:stCondLst>
                                    <p:cond delay="0"/>
                                  </p:stCondLst>
                                  <p:childTnLst>
                                    <p:set>
                                      <p:cBhvr>
                                        <p:cTn id="55" dur="1" fill="hold">
                                          <p:stCondLst>
                                            <p:cond delay="0"/>
                                          </p:stCondLst>
                                        </p:cTn>
                                        <p:tgtEl>
                                          <p:spTgt spid="18"/>
                                        </p:tgtEl>
                                        <p:attrNameLst>
                                          <p:attrName>style.visibility</p:attrName>
                                        </p:attrNameLst>
                                      </p:cBhvr>
                                      <p:to>
                                        <p:strVal val="visible"/>
                                      </p:to>
                                    </p:set>
                                    <p:animEffect transition="in" filter="fade">
                                      <p:cBhvr>
                                        <p:cTn id="56" dur="1000"/>
                                        <p:tgtEl>
                                          <p:spTgt spid="18"/>
                                        </p:tgtEl>
                                      </p:cBhvr>
                                    </p:animEffect>
                                    <p:anim calcmode="lin" valueType="num">
                                      <p:cBhvr>
                                        <p:cTn id="57" dur="1000" fill="hold"/>
                                        <p:tgtEl>
                                          <p:spTgt spid="18"/>
                                        </p:tgtEl>
                                        <p:attrNameLst>
                                          <p:attrName>ppt_x</p:attrName>
                                        </p:attrNameLst>
                                      </p:cBhvr>
                                      <p:tavLst>
                                        <p:tav tm="0">
                                          <p:val>
                                            <p:strVal val="#ppt_x"/>
                                          </p:val>
                                        </p:tav>
                                        <p:tav tm="100000">
                                          <p:val>
                                            <p:strVal val="#ppt_x"/>
                                          </p:val>
                                        </p:tav>
                                      </p:tavLst>
                                    </p:anim>
                                    <p:anim calcmode="lin" valueType="num">
                                      <p:cBhvr>
                                        <p:cTn id="58" dur="1000" fill="hold"/>
                                        <p:tgtEl>
                                          <p:spTgt spid="18"/>
                                        </p:tgtEl>
                                        <p:attrNameLst>
                                          <p:attrName>ppt_y</p:attrName>
                                        </p:attrNameLst>
                                      </p:cBhvr>
                                      <p:tavLst>
                                        <p:tav tm="0">
                                          <p:val>
                                            <p:strVal val="#ppt_y+.1"/>
                                          </p:val>
                                        </p:tav>
                                        <p:tav tm="100000">
                                          <p:val>
                                            <p:strVal val="#ppt_y"/>
                                          </p:val>
                                        </p:tav>
                                      </p:tavLst>
                                    </p:anim>
                                  </p:childTnLst>
                                </p:cTn>
                              </p:par>
                              <p:par>
                                <p:cTn id="59" presetID="47" presetClass="entr" presetSubtype="0" fill="hold" nodeType="withEffect">
                                  <p:stCondLst>
                                    <p:cond delay="0"/>
                                  </p:stCondLst>
                                  <p:childTnLst>
                                    <p:set>
                                      <p:cBhvr>
                                        <p:cTn id="60" dur="1" fill="hold">
                                          <p:stCondLst>
                                            <p:cond delay="0"/>
                                          </p:stCondLst>
                                        </p:cTn>
                                        <p:tgtEl>
                                          <p:spTgt spid="19"/>
                                        </p:tgtEl>
                                        <p:attrNameLst>
                                          <p:attrName>style.visibility</p:attrName>
                                        </p:attrNameLst>
                                      </p:cBhvr>
                                      <p:to>
                                        <p:strVal val="visible"/>
                                      </p:to>
                                    </p:set>
                                    <p:animEffect transition="in" filter="fade">
                                      <p:cBhvr>
                                        <p:cTn id="61" dur="1000"/>
                                        <p:tgtEl>
                                          <p:spTgt spid="19"/>
                                        </p:tgtEl>
                                      </p:cBhvr>
                                    </p:animEffect>
                                    <p:anim calcmode="lin" valueType="num">
                                      <p:cBhvr>
                                        <p:cTn id="62" dur="1000" fill="hold"/>
                                        <p:tgtEl>
                                          <p:spTgt spid="19"/>
                                        </p:tgtEl>
                                        <p:attrNameLst>
                                          <p:attrName>ppt_x</p:attrName>
                                        </p:attrNameLst>
                                      </p:cBhvr>
                                      <p:tavLst>
                                        <p:tav tm="0">
                                          <p:val>
                                            <p:strVal val="#ppt_x"/>
                                          </p:val>
                                        </p:tav>
                                        <p:tav tm="100000">
                                          <p:val>
                                            <p:strVal val="#ppt_x"/>
                                          </p:val>
                                        </p:tav>
                                      </p:tavLst>
                                    </p:anim>
                                    <p:anim calcmode="lin" valueType="num">
                                      <p:cBhvr>
                                        <p:cTn id="63" dur="1000" fill="hold"/>
                                        <p:tgtEl>
                                          <p:spTgt spid="19"/>
                                        </p:tgtEl>
                                        <p:attrNameLst>
                                          <p:attrName>ppt_y</p:attrName>
                                        </p:attrNameLst>
                                      </p:cBhvr>
                                      <p:tavLst>
                                        <p:tav tm="0">
                                          <p:val>
                                            <p:strVal val="#ppt_y-.1"/>
                                          </p:val>
                                        </p:tav>
                                        <p:tav tm="100000">
                                          <p:val>
                                            <p:strVal val="#ppt_y"/>
                                          </p:val>
                                        </p:tav>
                                      </p:tavLst>
                                    </p:anim>
                                  </p:childTnLst>
                                </p:cTn>
                              </p:par>
                            </p:childTnLst>
                          </p:cTn>
                        </p:par>
                        <p:par>
                          <p:cTn id="64" fill="hold">
                            <p:stCondLst>
                              <p:cond delay="8250"/>
                            </p:stCondLst>
                            <p:childTnLst>
                              <p:par>
                                <p:cTn id="65" presetID="22" presetClass="entr" presetSubtype="8" fill="hold" grpId="0" nodeType="afterEffect">
                                  <p:stCondLst>
                                    <p:cond delay="0"/>
                                  </p:stCondLst>
                                  <p:childTnLst>
                                    <p:set>
                                      <p:cBhvr>
                                        <p:cTn id="66" dur="1" fill="hold">
                                          <p:stCondLst>
                                            <p:cond delay="0"/>
                                          </p:stCondLst>
                                        </p:cTn>
                                        <p:tgtEl>
                                          <p:spTgt spid="23"/>
                                        </p:tgtEl>
                                        <p:attrNameLst>
                                          <p:attrName>style.visibility</p:attrName>
                                        </p:attrNameLst>
                                      </p:cBhvr>
                                      <p:to>
                                        <p:strVal val="visible"/>
                                      </p:to>
                                    </p:set>
                                    <p:animEffect transition="in" filter="wipe(left)">
                                      <p:cBhvr>
                                        <p:cTn id="67" dur="750"/>
                                        <p:tgtEl>
                                          <p:spTgt spid="23"/>
                                        </p:tgtEl>
                                      </p:cBhvr>
                                    </p:animEffect>
                                  </p:childTnLst>
                                </p:cTn>
                              </p:par>
                            </p:childTnLst>
                          </p:cTn>
                        </p:par>
                        <p:par>
                          <p:cTn id="68" fill="hold">
                            <p:stCondLst>
                              <p:cond delay="9000"/>
                            </p:stCondLst>
                            <p:childTnLst>
                              <p:par>
                                <p:cTn id="69" presetID="42" presetClass="entr" presetSubtype="0" fill="hold" grpId="0" nodeType="afterEffect">
                                  <p:stCondLst>
                                    <p:cond delay="0"/>
                                  </p:stCondLst>
                                  <p:childTnLst>
                                    <p:set>
                                      <p:cBhvr>
                                        <p:cTn id="70" dur="1" fill="hold">
                                          <p:stCondLst>
                                            <p:cond delay="0"/>
                                          </p:stCondLst>
                                        </p:cTn>
                                        <p:tgtEl>
                                          <p:spTgt spid="24"/>
                                        </p:tgtEl>
                                        <p:attrNameLst>
                                          <p:attrName>style.visibility</p:attrName>
                                        </p:attrNameLst>
                                      </p:cBhvr>
                                      <p:to>
                                        <p:strVal val="visible"/>
                                      </p:to>
                                    </p:set>
                                    <p:animEffect transition="in" filter="fade">
                                      <p:cBhvr>
                                        <p:cTn id="71" dur="1000"/>
                                        <p:tgtEl>
                                          <p:spTgt spid="24"/>
                                        </p:tgtEl>
                                      </p:cBhvr>
                                    </p:animEffect>
                                    <p:anim calcmode="lin" valueType="num">
                                      <p:cBhvr>
                                        <p:cTn id="72" dur="1000" fill="hold"/>
                                        <p:tgtEl>
                                          <p:spTgt spid="24"/>
                                        </p:tgtEl>
                                        <p:attrNameLst>
                                          <p:attrName>ppt_x</p:attrName>
                                        </p:attrNameLst>
                                      </p:cBhvr>
                                      <p:tavLst>
                                        <p:tav tm="0">
                                          <p:val>
                                            <p:strVal val="#ppt_x"/>
                                          </p:val>
                                        </p:tav>
                                        <p:tav tm="100000">
                                          <p:val>
                                            <p:strVal val="#ppt_x"/>
                                          </p:val>
                                        </p:tav>
                                      </p:tavLst>
                                    </p:anim>
                                    <p:anim calcmode="lin" valueType="num">
                                      <p:cBhvr>
                                        <p:cTn id="73" dur="1000" fill="hold"/>
                                        <p:tgtEl>
                                          <p:spTgt spid="24"/>
                                        </p:tgtEl>
                                        <p:attrNameLst>
                                          <p:attrName>ppt_y</p:attrName>
                                        </p:attrNameLst>
                                      </p:cBhvr>
                                      <p:tavLst>
                                        <p:tav tm="0">
                                          <p:val>
                                            <p:strVal val="#ppt_y+.1"/>
                                          </p:val>
                                        </p:tav>
                                        <p:tav tm="100000">
                                          <p:val>
                                            <p:strVal val="#ppt_y"/>
                                          </p:val>
                                        </p:tav>
                                      </p:tavLst>
                                    </p:anim>
                                  </p:childTnLst>
                                </p:cTn>
                              </p:par>
                              <p:par>
                                <p:cTn id="74" presetID="47" presetClass="entr" presetSubtype="0" fill="hold" nodeType="withEffect">
                                  <p:stCondLst>
                                    <p:cond delay="0"/>
                                  </p:stCondLst>
                                  <p:childTnLst>
                                    <p:set>
                                      <p:cBhvr>
                                        <p:cTn id="75" dur="1" fill="hold">
                                          <p:stCondLst>
                                            <p:cond delay="0"/>
                                          </p:stCondLst>
                                        </p:cTn>
                                        <p:tgtEl>
                                          <p:spTgt spid="25"/>
                                        </p:tgtEl>
                                        <p:attrNameLst>
                                          <p:attrName>style.visibility</p:attrName>
                                        </p:attrNameLst>
                                      </p:cBhvr>
                                      <p:to>
                                        <p:strVal val="visible"/>
                                      </p:to>
                                    </p:set>
                                    <p:animEffect transition="in" filter="fade">
                                      <p:cBhvr>
                                        <p:cTn id="76" dur="1000"/>
                                        <p:tgtEl>
                                          <p:spTgt spid="25"/>
                                        </p:tgtEl>
                                      </p:cBhvr>
                                    </p:animEffect>
                                    <p:anim calcmode="lin" valueType="num">
                                      <p:cBhvr>
                                        <p:cTn id="77" dur="1000" fill="hold"/>
                                        <p:tgtEl>
                                          <p:spTgt spid="25"/>
                                        </p:tgtEl>
                                        <p:attrNameLst>
                                          <p:attrName>ppt_x</p:attrName>
                                        </p:attrNameLst>
                                      </p:cBhvr>
                                      <p:tavLst>
                                        <p:tav tm="0">
                                          <p:val>
                                            <p:strVal val="#ppt_x"/>
                                          </p:val>
                                        </p:tav>
                                        <p:tav tm="100000">
                                          <p:val>
                                            <p:strVal val="#ppt_x"/>
                                          </p:val>
                                        </p:tav>
                                      </p:tavLst>
                                    </p:anim>
                                    <p:anim calcmode="lin" valueType="num">
                                      <p:cBhvr>
                                        <p:cTn id="78" dur="1000" fill="hold"/>
                                        <p:tgtEl>
                                          <p:spTgt spid="25"/>
                                        </p:tgtEl>
                                        <p:attrNameLst>
                                          <p:attrName>ppt_y</p:attrName>
                                        </p:attrNameLst>
                                      </p:cBhvr>
                                      <p:tavLst>
                                        <p:tav tm="0">
                                          <p:val>
                                            <p:strVal val="#ppt_y-.1"/>
                                          </p:val>
                                        </p:tav>
                                        <p:tav tm="100000">
                                          <p:val>
                                            <p:strVal val="#ppt_y"/>
                                          </p:val>
                                        </p:tav>
                                      </p:tavLst>
                                    </p:anim>
                                  </p:childTnLst>
                                </p:cTn>
                              </p:par>
                            </p:childTnLst>
                          </p:cTn>
                        </p:par>
                        <p:par>
                          <p:cTn id="79" fill="hold">
                            <p:stCondLst>
                              <p:cond delay="10000"/>
                            </p:stCondLst>
                            <p:childTnLst>
                              <p:par>
                                <p:cTn id="80" presetID="22" presetClass="entr" presetSubtype="8" fill="hold" grpId="0" nodeType="afterEffect">
                                  <p:stCondLst>
                                    <p:cond delay="0"/>
                                  </p:stCondLst>
                                  <p:childTnLst>
                                    <p:set>
                                      <p:cBhvr>
                                        <p:cTn id="81" dur="1" fill="hold">
                                          <p:stCondLst>
                                            <p:cond delay="0"/>
                                          </p:stCondLst>
                                        </p:cTn>
                                        <p:tgtEl>
                                          <p:spTgt spid="29"/>
                                        </p:tgtEl>
                                        <p:attrNameLst>
                                          <p:attrName>style.visibility</p:attrName>
                                        </p:attrNameLst>
                                      </p:cBhvr>
                                      <p:to>
                                        <p:strVal val="visible"/>
                                      </p:to>
                                    </p:set>
                                    <p:animEffect transition="in" filter="wipe(left)">
                                      <p:cBhvr>
                                        <p:cTn id="82" dur="750"/>
                                        <p:tgtEl>
                                          <p:spTgt spid="29"/>
                                        </p:tgtEl>
                                      </p:cBhvr>
                                    </p:animEffect>
                                  </p:childTnLst>
                                </p:cTn>
                              </p:par>
                            </p:childTnLst>
                          </p:cTn>
                        </p:par>
                        <p:par>
                          <p:cTn id="83" fill="hold">
                            <p:stCondLst>
                              <p:cond delay="10750"/>
                            </p:stCondLst>
                            <p:childTnLst>
                              <p:par>
                                <p:cTn id="84" presetID="42" presetClass="entr" presetSubtype="0" fill="hold" grpId="0" nodeType="afterEffect">
                                  <p:stCondLst>
                                    <p:cond delay="0"/>
                                  </p:stCondLst>
                                  <p:childTnLst>
                                    <p:set>
                                      <p:cBhvr>
                                        <p:cTn id="85" dur="1" fill="hold">
                                          <p:stCondLst>
                                            <p:cond delay="0"/>
                                          </p:stCondLst>
                                        </p:cTn>
                                        <p:tgtEl>
                                          <p:spTgt spid="30"/>
                                        </p:tgtEl>
                                        <p:attrNameLst>
                                          <p:attrName>style.visibility</p:attrName>
                                        </p:attrNameLst>
                                      </p:cBhvr>
                                      <p:to>
                                        <p:strVal val="visible"/>
                                      </p:to>
                                    </p:set>
                                    <p:animEffect transition="in" filter="fade">
                                      <p:cBhvr>
                                        <p:cTn id="86" dur="1000"/>
                                        <p:tgtEl>
                                          <p:spTgt spid="30"/>
                                        </p:tgtEl>
                                      </p:cBhvr>
                                    </p:animEffect>
                                    <p:anim calcmode="lin" valueType="num">
                                      <p:cBhvr>
                                        <p:cTn id="87" dur="1000" fill="hold"/>
                                        <p:tgtEl>
                                          <p:spTgt spid="30"/>
                                        </p:tgtEl>
                                        <p:attrNameLst>
                                          <p:attrName>ppt_x</p:attrName>
                                        </p:attrNameLst>
                                      </p:cBhvr>
                                      <p:tavLst>
                                        <p:tav tm="0">
                                          <p:val>
                                            <p:strVal val="#ppt_x"/>
                                          </p:val>
                                        </p:tav>
                                        <p:tav tm="100000">
                                          <p:val>
                                            <p:strVal val="#ppt_x"/>
                                          </p:val>
                                        </p:tav>
                                      </p:tavLst>
                                    </p:anim>
                                    <p:anim calcmode="lin" valueType="num">
                                      <p:cBhvr>
                                        <p:cTn id="88" dur="1000" fill="hold"/>
                                        <p:tgtEl>
                                          <p:spTgt spid="30"/>
                                        </p:tgtEl>
                                        <p:attrNameLst>
                                          <p:attrName>ppt_y</p:attrName>
                                        </p:attrNameLst>
                                      </p:cBhvr>
                                      <p:tavLst>
                                        <p:tav tm="0">
                                          <p:val>
                                            <p:strVal val="#ppt_y+.1"/>
                                          </p:val>
                                        </p:tav>
                                        <p:tav tm="100000">
                                          <p:val>
                                            <p:strVal val="#ppt_y"/>
                                          </p:val>
                                        </p:tav>
                                      </p:tavLst>
                                    </p:anim>
                                  </p:childTnLst>
                                </p:cTn>
                              </p:par>
                              <p:par>
                                <p:cTn id="89" presetID="47" presetClass="entr" presetSubtype="0" fill="hold" nodeType="withEffect">
                                  <p:stCondLst>
                                    <p:cond delay="0"/>
                                  </p:stCondLst>
                                  <p:childTnLst>
                                    <p:set>
                                      <p:cBhvr>
                                        <p:cTn id="90" dur="1" fill="hold">
                                          <p:stCondLst>
                                            <p:cond delay="0"/>
                                          </p:stCondLst>
                                        </p:cTn>
                                        <p:tgtEl>
                                          <p:spTgt spid="31"/>
                                        </p:tgtEl>
                                        <p:attrNameLst>
                                          <p:attrName>style.visibility</p:attrName>
                                        </p:attrNameLst>
                                      </p:cBhvr>
                                      <p:to>
                                        <p:strVal val="visible"/>
                                      </p:to>
                                    </p:set>
                                    <p:animEffect transition="in" filter="fade">
                                      <p:cBhvr>
                                        <p:cTn id="91" dur="1000"/>
                                        <p:tgtEl>
                                          <p:spTgt spid="31"/>
                                        </p:tgtEl>
                                      </p:cBhvr>
                                    </p:animEffect>
                                    <p:anim calcmode="lin" valueType="num">
                                      <p:cBhvr>
                                        <p:cTn id="92" dur="1000" fill="hold"/>
                                        <p:tgtEl>
                                          <p:spTgt spid="31"/>
                                        </p:tgtEl>
                                        <p:attrNameLst>
                                          <p:attrName>ppt_x</p:attrName>
                                        </p:attrNameLst>
                                      </p:cBhvr>
                                      <p:tavLst>
                                        <p:tav tm="0">
                                          <p:val>
                                            <p:strVal val="#ppt_x"/>
                                          </p:val>
                                        </p:tav>
                                        <p:tav tm="100000">
                                          <p:val>
                                            <p:strVal val="#ppt_x"/>
                                          </p:val>
                                        </p:tav>
                                      </p:tavLst>
                                    </p:anim>
                                    <p:anim calcmode="lin" valueType="num">
                                      <p:cBhvr>
                                        <p:cTn id="93" dur="1000" fill="hold"/>
                                        <p:tgtEl>
                                          <p:spTgt spid="31"/>
                                        </p:tgtEl>
                                        <p:attrNameLst>
                                          <p:attrName>ppt_y</p:attrName>
                                        </p:attrNameLst>
                                      </p:cBhvr>
                                      <p:tavLst>
                                        <p:tav tm="0">
                                          <p:val>
                                            <p:strVal val="#ppt_y-.1"/>
                                          </p:val>
                                        </p:tav>
                                        <p:tav tm="100000">
                                          <p:val>
                                            <p:strVal val="#ppt_y"/>
                                          </p:val>
                                        </p:tav>
                                      </p:tavLst>
                                    </p:anim>
                                  </p:childTnLst>
                                </p:cTn>
                              </p:par>
                            </p:childTnLst>
                          </p:cTn>
                        </p:par>
                        <p:par>
                          <p:cTn id="94" fill="hold">
                            <p:stCondLst>
                              <p:cond delay="11750"/>
                            </p:stCondLst>
                            <p:childTnLst>
                              <p:par>
                                <p:cTn id="95" presetID="22" presetClass="entr" presetSubtype="8" fill="hold" grpId="0" nodeType="afterEffect">
                                  <p:stCondLst>
                                    <p:cond delay="0"/>
                                  </p:stCondLst>
                                  <p:childTnLst>
                                    <p:set>
                                      <p:cBhvr>
                                        <p:cTn id="96" dur="1" fill="hold">
                                          <p:stCondLst>
                                            <p:cond delay="0"/>
                                          </p:stCondLst>
                                        </p:cTn>
                                        <p:tgtEl>
                                          <p:spTgt spid="35"/>
                                        </p:tgtEl>
                                        <p:attrNameLst>
                                          <p:attrName>style.visibility</p:attrName>
                                        </p:attrNameLst>
                                      </p:cBhvr>
                                      <p:to>
                                        <p:strVal val="visible"/>
                                      </p:to>
                                    </p:set>
                                    <p:animEffect transition="in" filter="wipe(left)">
                                      <p:cBhvr>
                                        <p:cTn id="97" dur="750"/>
                                        <p:tgtEl>
                                          <p:spTgt spid="3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animBg="1"/>
      <p:bldP spid="17" grpId="0"/>
      <p:bldP spid="18" grpId="0" animBg="1"/>
      <p:bldP spid="23" grpId="0"/>
      <p:bldP spid="24" grpId="0" animBg="1"/>
      <p:bldP spid="29" grpId="0"/>
      <p:bldP spid="30" grpId="0" animBg="1"/>
      <p:bldP spid="35" grpId="0"/>
      <p:bldP spid="36" grpId="0"/>
      <p:bldP spid="37"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45</a:t>
            </a:r>
          </a:p>
        </p:txBody>
      </p:sp>
      <p:sp>
        <p:nvSpPr>
          <p:cNvPr id="13" name="Subtitle 2">
            <a:extLst>
              <a:ext uri="{FF2B5EF4-FFF2-40B4-BE49-F238E27FC236}">
                <a16:creationId xmlns:a16="http://schemas.microsoft.com/office/drawing/2014/main" id="{6F677164-4146-4FAE-8FC4-D32D985C6BE0}"/>
              </a:ext>
            </a:extLst>
          </p:cNvPr>
          <p:cNvSpPr>
            <a:spLocks noGrp="1"/>
          </p:cNvSpPr>
          <p:nvPr>
            <p:ph type="subTitle" idx="1"/>
          </p:nvPr>
        </p:nvSpPr>
        <p:spPr>
          <a:xfrm>
            <a:off x="1524000" y="3602038"/>
            <a:ext cx="9144000" cy="1655762"/>
          </a:xfrm>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pic>
        <p:nvPicPr>
          <p:cNvPr id="14" name="Picture 13">
            <a:hlinkClick r:id="rId2"/>
            <a:extLst>
              <a:ext uri="{FF2B5EF4-FFF2-40B4-BE49-F238E27FC236}">
                <a16:creationId xmlns:a16="http://schemas.microsoft.com/office/drawing/2014/main" id="{178565D8-52A9-421D-8ABD-88D60709118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grpSp>
        <p:nvGrpSpPr>
          <p:cNvPr id="15" name="Group 14">
            <a:extLst>
              <a:ext uri="{FF2B5EF4-FFF2-40B4-BE49-F238E27FC236}">
                <a16:creationId xmlns:a16="http://schemas.microsoft.com/office/drawing/2014/main" id="{5173CE3C-D1E9-489D-BDD6-A13B8ABFBC59}"/>
              </a:ext>
            </a:extLst>
          </p:cNvPr>
          <p:cNvGrpSpPr>
            <a:grpSpLocks noChangeAspect="1"/>
          </p:cNvGrpSpPr>
          <p:nvPr/>
        </p:nvGrpSpPr>
        <p:grpSpPr>
          <a:xfrm>
            <a:off x="4467159" y="1996123"/>
            <a:ext cx="3257682" cy="640080"/>
            <a:chOff x="2696381" y="6137360"/>
            <a:chExt cx="2377440" cy="467127"/>
          </a:xfrm>
        </p:grpSpPr>
        <p:sp>
          <p:nvSpPr>
            <p:cNvPr id="16" name="Rectangle 15">
              <a:extLst>
                <a:ext uri="{FF2B5EF4-FFF2-40B4-BE49-F238E27FC236}">
                  <a16:creationId xmlns:a16="http://schemas.microsoft.com/office/drawing/2014/main" id="{0B1C352D-B650-4438-A3D2-028C8533088F}"/>
                </a:ext>
              </a:extLst>
            </p:cNvPr>
            <p:cNvSpPr/>
            <p:nvPr userDrawn="1"/>
          </p:nvSpPr>
          <p:spPr>
            <a:xfrm>
              <a:off x="2696381" y="6137360"/>
              <a:ext cx="2377440" cy="457200"/>
            </a:xfrm>
            <a:prstGeom prst="rect">
              <a:avLst/>
            </a:prstGeom>
            <a:solidFill>
              <a:srgbClr val="0A0A12"/>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7" name="Group 16">
              <a:extLst>
                <a:ext uri="{FF2B5EF4-FFF2-40B4-BE49-F238E27FC236}">
                  <a16:creationId xmlns:a16="http://schemas.microsoft.com/office/drawing/2014/main" id="{7BD47E27-00E8-4E25-94BD-E0FFA5758B9F}"/>
                </a:ext>
              </a:extLst>
            </p:cNvPr>
            <p:cNvGrpSpPr/>
            <p:nvPr/>
          </p:nvGrpSpPr>
          <p:grpSpPr>
            <a:xfrm>
              <a:off x="2771745" y="6155754"/>
              <a:ext cx="1490427" cy="414359"/>
              <a:chOff x="2771745" y="6155754"/>
              <a:chExt cx="1490427" cy="414359"/>
            </a:xfrm>
          </p:grpSpPr>
          <p:sp>
            <p:nvSpPr>
              <p:cNvPr id="19" name="Rounded Rectangle 762">
                <a:extLst>
                  <a:ext uri="{FF2B5EF4-FFF2-40B4-BE49-F238E27FC236}">
                    <a16:creationId xmlns:a16="http://schemas.microsoft.com/office/drawing/2014/main" id="{7A9D30F6-4DCC-44C3-9FF9-915BFFCB37F3}"/>
                  </a:ext>
                </a:extLst>
              </p:cNvPr>
              <p:cNvSpPr/>
              <p:nvPr/>
            </p:nvSpPr>
            <p:spPr>
              <a:xfrm>
                <a:off x="2771745" y="6158692"/>
                <a:ext cx="228601" cy="411421"/>
              </a:xfrm>
              <a:prstGeom prst="roundRect">
                <a:avLst/>
              </a:prstGeom>
              <a:solidFill>
                <a:srgbClr val="F8912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763">
                <a:extLst>
                  <a:ext uri="{FF2B5EF4-FFF2-40B4-BE49-F238E27FC236}">
                    <a16:creationId xmlns:a16="http://schemas.microsoft.com/office/drawing/2014/main" id="{105332D3-CAC1-4210-8E81-A64C4B427784}"/>
                  </a:ext>
                </a:extLst>
              </p:cNvPr>
              <p:cNvSpPr/>
              <p:nvPr/>
            </p:nvSpPr>
            <p:spPr>
              <a:xfrm>
                <a:off x="3024326" y="6158633"/>
                <a:ext cx="228601" cy="411421"/>
              </a:xfrm>
              <a:prstGeom prst="roundRect">
                <a:avLst/>
              </a:prstGeom>
              <a:solidFill>
                <a:srgbClr val="CE8E4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1" name="Rounded Rectangle 764">
                <a:extLst>
                  <a:ext uri="{FF2B5EF4-FFF2-40B4-BE49-F238E27FC236}">
                    <a16:creationId xmlns:a16="http://schemas.microsoft.com/office/drawing/2014/main" id="{08B19A6C-BC21-4818-9120-D2B2D7B5BDEB}"/>
                  </a:ext>
                </a:extLst>
              </p:cNvPr>
              <p:cNvSpPr/>
              <p:nvPr/>
            </p:nvSpPr>
            <p:spPr>
              <a:xfrm>
                <a:off x="3274945" y="6158692"/>
                <a:ext cx="228600" cy="411421"/>
              </a:xfrm>
              <a:prstGeom prst="roundRect">
                <a:avLst/>
              </a:prstGeom>
              <a:solidFill>
                <a:srgbClr val="E76C0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2" name="Rounded Rectangle 765">
                <a:extLst>
                  <a:ext uri="{FF2B5EF4-FFF2-40B4-BE49-F238E27FC236}">
                    <a16:creationId xmlns:a16="http://schemas.microsoft.com/office/drawing/2014/main" id="{24C94C06-5BF4-469F-8425-20D16C668CBD}"/>
                  </a:ext>
                </a:extLst>
              </p:cNvPr>
              <p:cNvSpPr/>
              <p:nvPr/>
            </p:nvSpPr>
            <p:spPr>
              <a:xfrm>
                <a:off x="3527551" y="6158633"/>
                <a:ext cx="228600" cy="411421"/>
              </a:xfrm>
              <a:prstGeom prst="roundRect">
                <a:avLst/>
              </a:prstGeom>
              <a:solidFill>
                <a:srgbClr val="E0462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3" name="Rounded Rectangle 766">
                <a:extLst>
                  <a:ext uri="{FF2B5EF4-FFF2-40B4-BE49-F238E27FC236}">
                    <a16:creationId xmlns:a16="http://schemas.microsoft.com/office/drawing/2014/main" id="{35AADF33-4404-472E-ADC2-1F701C9952B5}"/>
                  </a:ext>
                </a:extLst>
              </p:cNvPr>
              <p:cNvSpPr/>
              <p:nvPr/>
            </p:nvSpPr>
            <p:spPr>
              <a:xfrm>
                <a:off x="3780966" y="6155813"/>
                <a:ext cx="228600" cy="411421"/>
              </a:xfrm>
              <a:prstGeom prst="roundRect">
                <a:avLst/>
              </a:prstGeom>
              <a:solidFill>
                <a:srgbClr val="D33914"/>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4" name="Rounded Rectangle 767">
                <a:extLst>
                  <a:ext uri="{FF2B5EF4-FFF2-40B4-BE49-F238E27FC236}">
                    <a16:creationId xmlns:a16="http://schemas.microsoft.com/office/drawing/2014/main" id="{06981E74-F68A-46ED-B7F6-A0020104785A}"/>
                  </a:ext>
                </a:extLst>
              </p:cNvPr>
              <p:cNvSpPr/>
              <p:nvPr/>
            </p:nvSpPr>
            <p:spPr>
              <a:xfrm>
                <a:off x="4033572" y="6155754"/>
                <a:ext cx="228600" cy="411421"/>
              </a:xfrm>
              <a:prstGeom prst="roundRect">
                <a:avLst/>
              </a:prstGeom>
              <a:solidFill>
                <a:srgbClr val="986A6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18" name="TextBox 17">
              <a:extLst>
                <a:ext uri="{FF2B5EF4-FFF2-40B4-BE49-F238E27FC236}">
                  <a16:creationId xmlns:a16="http://schemas.microsoft.com/office/drawing/2014/main" id="{9F3E033C-D28F-4898-89A2-013D923F5E56}"/>
                </a:ext>
              </a:extLst>
            </p:cNvPr>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45</a:t>
              </a:r>
            </a:p>
          </p:txBody>
        </p:sp>
      </p:grpSp>
    </p:spTree>
    <p:extLst>
      <p:ext uri="{BB962C8B-B14F-4D97-AF65-F5344CB8AC3E}">
        <p14:creationId xmlns:p14="http://schemas.microsoft.com/office/powerpoint/2010/main" val="29621545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C00000"/>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2015-2019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1543</TotalTime>
  <Words>1514</Words>
  <Application>Microsoft Office PowerPoint</Application>
  <PresentationFormat>Widescreen</PresentationFormat>
  <Paragraphs>75</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45</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308</cp:revision>
  <dcterms:created xsi:type="dcterms:W3CDTF">2016-09-28T22:08:47Z</dcterms:created>
  <dcterms:modified xsi:type="dcterms:W3CDTF">2019-09-12T17:48:14Z</dcterms:modified>
</cp:coreProperties>
</file>