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chemeClr val="bg1"/>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a:off x="1788500" y="2486051"/>
            <a:ext cx="1676032" cy="2076"/>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solidFill>
              <a:srgbClr val="0A0A12"/>
            </a:solidFill>
            <a:ln w="28575">
              <a:solidFill>
                <a:srgbClr val="E76C0F"/>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chemeClr val="bg1"/>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solidFill>
              <a:srgbClr val="0A0A12"/>
            </a:solidFill>
            <a:ln w="28575">
              <a:solidFill>
                <a:srgbClr val="E76C0F"/>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solidFill>
              <a:srgbClr val="0A0A12"/>
            </a:solidFill>
            <a:ln w="28575">
              <a:solidFill>
                <a:srgbClr val="E76C0F"/>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solidFill>
              <a:srgbClr val="0A0A12"/>
            </a:solidFill>
            <a:ln w="28575">
              <a:solidFill>
                <a:srgbClr val="CF3510"/>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solidFill>
              <a:srgbClr val="0A0A12"/>
            </a:solidFill>
            <a:ln w="28575">
              <a:solidFill>
                <a:srgbClr val="CF3510"/>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solidFill>
              <a:srgbClr val="0A0A12"/>
            </a:solidFill>
            <a:ln w="28575">
              <a:solidFill>
                <a:srgbClr val="CF3510"/>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 A </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 C </a:t>
            </a:r>
            <a:endParaRPr lang="en-US" sz="1500" dirty="0">
              <a:solidFill>
                <a:srgbClr val="E76C0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 B </a:t>
            </a:r>
            <a:endParaRPr lang="en-US" sz="1500" dirty="0">
              <a:solidFill>
                <a:srgbClr val="E76C0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 A </a:t>
            </a:r>
            <a:endParaRPr lang="en-US" sz="1500" dirty="0">
              <a:solidFill>
                <a:srgbClr val="CF3510"/>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 B </a:t>
            </a:r>
            <a:endParaRPr lang="en-US" sz="1500" dirty="0">
              <a:solidFill>
                <a:srgbClr val="CF3510"/>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 C </a:t>
            </a:r>
            <a:endParaRPr lang="en-US" sz="1500" dirty="0">
              <a:solidFill>
                <a:srgbClr val="CF3510"/>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E8746C9F-A4AD-459E-93FF-09F8A1379A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95827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1542</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2019-09-12T17:44:22Z</dcterms:modified>
</cp:coreProperties>
</file>