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18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chemeClr val="bg2">
                    <a:lumMod val="10000"/>
                  </a:schemeClr>
                </a:solidFill>
              </a:rPr>
              <a:t>01</a:t>
            </a:r>
          </a:p>
          <a:p>
            <a:pPr algn="ctr"/>
            <a:r>
              <a:rPr lang="en-US" sz="1400" dirty="0">
                <a:solidFill>
                  <a:schemeClr val="bg2">
                    <a:lumMod val="10000"/>
                  </a:schemeClr>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60DC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FF928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solidFill>
            <a:schemeClr val="tx2">
              <a:lumMod val="50000"/>
            </a:schemeClr>
          </a:solidFill>
          <a:ln>
            <a:noFill/>
          </a:ln>
          <a:effectLst>
            <a:outerShdw blurRad="152400" sx="103000" sy="103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chemeClr val="bg2">
                    <a:lumMod val="10000"/>
                  </a:schemeClr>
                </a:solidFill>
              </a:rPr>
              <a:t>02</a:t>
            </a:r>
          </a:p>
          <a:p>
            <a:pPr algn="ctr"/>
            <a:r>
              <a:rPr lang="en-US" sz="1400" dirty="0">
                <a:solidFill>
                  <a:schemeClr val="bg2">
                    <a:lumMod val="10000"/>
                  </a:schemeClr>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chemeClr val="bg2">
                    <a:lumMod val="10000"/>
                  </a:schemeClr>
                </a:solidFill>
              </a:rPr>
              <a:t>03</a:t>
            </a:r>
          </a:p>
          <a:p>
            <a:pPr algn="ctr"/>
            <a:r>
              <a:rPr lang="en-US" sz="1400" dirty="0">
                <a:solidFill>
                  <a:schemeClr val="bg2">
                    <a:lumMod val="10000"/>
                  </a:schemeClr>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chemeClr val="bg2">
                    <a:lumMod val="10000"/>
                  </a:schemeClr>
                </a:solidFill>
              </a:rPr>
              <a:t>04</a:t>
            </a:r>
          </a:p>
          <a:p>
            <a:pPr algn="ctr"/>
            <a:r>
              <a:rPr lang="en-US" sz="1400" dirty="0">
                <a:solidFill>
                  <a:schemeClr val="bg2">
                    <a:lumMod val="10000"/>
                  </a:schemeClr>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chemeClr val="bg2">
                    <a:lumMod val="10000"/>
                  </a:schemeClr>
                </a:solidFill>
              </a:rPr>
              <a:t>05</a:t>
            </a:r>
          </a:p>
          <a:p>
            <a:pPr algn="ctr"/>
            <a:r>
              <a:rPr lang="en-US" sz="1400" dirty="0">
                <a:solidFill>
                  <a:schemeClr val="bg2">
                    <a:lumMod val="10000"/>
                  </a:schemeClr>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chemeClr val="bg2">
                    <a:lumMod val="10000"/>
                  </a:schemeClr>
                </a:solidFill>
              </a:rPr>
              <a:t>06</a:t>
            </a:r>
          </a:p>
          <a:p>
            <a:pPr algn="ctr"/>
            <a:r>
              <a:rPr lang="en-US" sz="1400" dirty="0">
                <a:solidFill>
                  <a:schemeClr val="bg2">
                    <a:lumMod val="10000"/>
                  </a:schemeClr>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0DCFF"/>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9285"/>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42" name="Picture 41">
            <a:hlinkClick r:id="rId2"/>
            <a:extLst>
              <a:ext uri="{FF2B5EF4-FFF2-40B4-BE49-F238E27FC236}">
                <a16:creationId xmlns:a16="http://schemas.microsoft.com/office/drawing/2014/main" id="{F4201D73-5AA4-406E-AD32-0C17BAD3BF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4094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75" grpId="0" animBg="1"/>
      <p:bldP spid="76" grpId="0" animBg="1"/>
      <p:bldP spid="77" grpId="0" animBg="1"/>
      <p:bldP spid="78"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2018-02-24T22:28:51Z</dcterms:modified>
</cp:coreProperties>
</file>