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674359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U-Turn Arrow 39"/>
          <p:cNvSpPr/>
          <p:nvPr/>
        </p:nvSpPr>
        <p:spPr>
          <a:xfrm>
            <a:off x="8615297" y="1953063"/>
            <a:ext cx="2712479" cy="2503805"/>
          </a:xfrm>
          <a:prstGeom prst="uturnArrow">
            <a:avLst>
              <a:gd name="adj1" fmla="val 20076"/>
              <a:gd name="adj2" fmla="val 19764"/>
              <a:gd name="adj3" fmla="val 23347"/>
              <a:gd name="adj4" fmla="val 49304"/>
              <a:gd name="adj5" fmla="val 99251"/>
            </a:avLst>
          </a:prstGeom>
          <a:solidFill>
            <a:srgbClr val="BF2500"/>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9" name="U-Turn Arrow 38"/>
          <p:cNvSpPr/>
          <p:nvPr/>
        </p:nvSpPr>
        <p:spPr>
          <a:xfrm rot="10800000" flipH="1">
            <a:off x="6667391" y="3873297"/>
            <a:ext cx="2712479" cy="2503805"/>
          </a:xfrm>
          <a:prstGeom prst="uturnArrow">
            <a:avLst>
              <a:gd name="adj1" fmla="val 20076"/>
              <a:gd name="adj2" fmla="val 19764"/>
              <a:gd name="adj3" fmla="val 23347"/>
              <a:gd name="adj4" fmla="val 49304"/>
              <a:gd name="adj5" fmla="val 99251"/>
            </a:avLst>
          </a:prstGeom>
          <a:solidFill>
            <a:srgbClr val="CF3510"/>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8" name="U-Turn Arrow 37"/>
          <p:cNvSpPr/>
          <p:nvPr/>
        </p:nvSpPr>
        <p:spPr>
          <a:xfrm>
            <a:off x="4728583" y="1953063"/>
            <a:ext cx="2712479" cy="2503805"/>
          </a:xfrm>
          <a:prstGeom prst="uturnArrow">
            <a:avLst>
              <a:gd name="adj1" fmla="val 20076"/>
              <a:gd name="adj2" fmla="val 19764"/>
              <a:gd name="adj3" fmla="val 23347"/>
              <a:gd name="adj4" fmla="val 49304"/>
              <a:gd name="adj5" fmla="val 99251"/>
            </a:avLst>
          </a:prstGeom>
          <a:solidFill>
            <a:srgbClr val="E44A25"/>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7" name="U-Turn Arrow 36"/>
          <p:cNvSpPr/>
          <p:nvPr/>
        </p:nvSpPr>
        <p:spPr>
          <a:xfrm rot="10800000" flipH="1">
            <a:off x="2784221" y="3873297"/>
            <a:ext cx="2712479" cy="2503805"/>
          </a:xfrm>
          <a:prstGeom prst="uturnArrow">
            <a:avLst>
              <a:gd name="adj1" fmla="val 20076"/>
              <a:gd name="adj2" fmla="val 19764"/>
              <a:gd name="adj3" fmla="val 23347"/>
              <a:gd name="adj4" fmla="val 49304"/>
              <a:gd name="adj5" fmla="val 99251"/>
            </a:avLst>
          </a:prstGeom>
          <a:solidFill>
            <a:srgbClr val="E76C0F"/>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5" name="U-Turn Arrow 34"/>
          <p:cNvSpPr/>
          <p:nvPr/>
        </p:nvSpPr>
        <p:spPr>
          <a:xfrm>
            <a:off x="864226" y="1953063"/>
            <a:ext cx="2712479" cy="2503805"/>
          </a:xfrm>
          <a:prstGeom prst="uturnArrow">
            <a:avLst>
              <a:gd name="adj1" fmla="val 20076"/>
              <a:gd name="adj2" fmla="val 19764"/>
              <a:gd name="adj3" fmla="val 23347"/>
              <a:gd name="adj4" fmla="val 49304"/>
              <a:gd name="adj5" fmla="val 99251"/>
            </a:avLst>
          </a:prstGeom>
          <a:solidFill>
            <a:srgbClr val="FB8023"/>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2" name="Freeform 41"/>
          <p:cNvSpPr/>
          <p:nvPr/>
        </p:nvSpPr>
        <p:spPr>
          <a:xfrm>
            <a:off x="1456745" y="2572920"/>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2"/>
            <a:stretch>
              <a:fillRect/>
            </a:stretch>
          </a:blipFill>
          <a:ln w="6350">
            <a:noFill/>
            <a:prstDash val="solid"/>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1"/>
              </a:solidFill>
              <a:latin typeface="FontAwesome" pitchFamily="2" charset="0"/>
            </a:endParaRPr>
          </a:p>
        </p:txBody>
      </p:sp>
      <p:sp>
        <p:nvSpPr>
          <p:cNvPr id="43" name="Freeform 42"/>
          <p:cNvSpPr/>
          <p:nvPr/>
        </p:nvSpPr>
        <p:spPr>
          <a:xfrm>
            <a:off x="3377861" y="4491127"/>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3"/>
            <a:stretch>
              <a:fillRect/>
            </a:stretch>
          </a:blipFill>
          <a:ln w="6350">
            <a:noFill/>
            <a:prstDash val="solid"/>
          </a:ln>
          <a:effectLst>
            <a:outerShdw blurRad="50800" dist="38100" dir="16200000"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2"/>
              </a:solidFill>
              <a:latin typeface="FontAwesome" pitchFamily="2" charset="0"/>
            </a:endParaRPr>
          </a:p>
        </p:txBody>
      </p:sp>
      <p:sp>
        <p:nvSpPr>
          <p:cNvPr id="44" name="Freeform 43"/>
          <p:cNvSpPr/>
          <p:nvPr/>
        </p:nvSpPr>
        <p:spPr>
          <a:xfrm>
            <a:off x="5314208" y="2572920"/>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4"/>
            <a:stretch>
              <a:fillRect/>
            </a:stretch>
          </a:blipFill>
          <a:ln w="6350">
            <a:noFill/>
            <a:prstDash val="solid"/>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3"/>
              </a:solidFill>
              <a:latin typeface="FontAwesome" pitchFamily="2" charset="0"/>
            </a:endParaRPr>
          </a:p>
        </p:txBody>
      </p:sp>
      <p:sp>
        <p:nvSpPr>
          <p:cNvPr id="45" name="Freeform 44"/>
          <p:cNvSpPr/>
          <p:nvPr/>
        </p:nvSpPr>
        <p:spPr>
          <a:xfrm>
            <a:off x="7261839" y="4491127"/>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5"/>
            <a:stretch>
              <a:fillRect/>
            </a:stretch>
          </a:blipFill>
          <a:ln w="6350">
            <a:noFill/>
            <a:prstDash val="solid"/>
          </a:ln>
          <a:effectLst>
            <a:outerShdw blurRad="50800" dist="38100" dir="16200000"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4"/>
              </a:solidFill>
              <a:latin typeface="FontAwesome" pitchFamily="2" charset="0"/>
            </a:endParaRPr>
          </a:p>
        </p:txBody>
      </p:sp>
      <p:sp>
        <p:nvSpPr>
          <p:cNvPr id="46" name="Freeform 45"/>
          <p:cNvSpPr/>
          <p:nvPr/>
        </p:nvSpPr>
        <p:spPr>
          <a:xfrm>
            <a:off x="9206469" y="2572920"/>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6"/>
            <a:stretch>
              <a:fillRect/>
            </a:stretch>
          </a:blipFill>
          <a:ln w="6350">
            <a:noFill/>
            <a:prstDash val="solid"/>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5"/>
              </a:solidFill>
              <a:latin typeface="FontAwesome" pitchFamily="2" charset="0"/>
            </a:endParaRPr>
          </a:p>
        </p:txBody>
      </p:sp>
      <p:sp>
        <p:nvSpPr>
          <p:cNvPr id="47" name="TextBox 46"/>
          <p:cNvSpPr txBox="1"/>
          <p:nvPr/>
        </p:nvSpPr>
        <p:spPr>
          <a:xfrm>
            <a:off x="1617419" y="4084147"/>
            <a:ext cx="883254" cy="369332"/>
          </a:xfrm>
          <a:prstGeom prst="rect">
            <a:avLst/>
          </a:prstGeom>
          <a:noFill/>
        </p:spPr>
        <p:txBody>
          <a:bodyPr wrap="none" lIns="0" tIns="0" rIns="0" bIns="0" rtlCol="0" anchor="ctr">
            <a:spAutoFit/>
          </a:bodyPr>
          <a:lstStyle/>
          <a:p>
            <a:pPr algn="ctr" defTabSz="1219170">
              <a:spcBef>
                <a:spcPct val="20000"/>
              </a:spcBef>
              <a:defRPr/>
            </a:pPr>
            <a:r>
              <a:rPr lang="en-US" sz="2400" dirty="0">
                <a:solidFill>
                  <a:schemeClr val="bg1"/>
                </a:solidFill>
                <a:latin typeface="Bernard MT Condensed" panose="02050806060905020404" pitchFamily="18" charset="0"/>
              </a:rPr>
              <a:t>Step #1</a:t>
            </a:r>
          </a:p>
        </p:txBody>
      </p:sp>
      <p:sp>
        <p:nvSpPr>
          <p:cNvPr id="48" name="TextBox 47"/>
          <p:cNvSpPr txBox="1"/>
          <p:nvPr/>
        </p:nvSpPr>
        <p:spPr>
          <a:xfrm>
            <a:off x="3594485" y="3479995"/>
            <a:ext cx="948401" cy="369332"/>
          </a:xfrm>
          <a:prstGeom prst="rect">
            <a:avLst/>
          </a:prstGeom>
          <a:noFill/>
        </p:spPr>
        <p:txBody>
          <a:bodyPr wrap="none" lIns="0" tIns="0" rIns="0" bIns="0" rtlCol="0" anchor="ctr">
            <a:spAutoFit/>
          </a:bodyPr>
          <a:lstStyle/>
          <a:p>
            <a:pPr algn="ctr" defTabSz="1219170">
              <a:spcBef>
                <a:spcPct val="20000"/>
              </a:spcBef>
              <a:defRPr/>
            </a:pPr>
            <a:r>
              <a:rPr lang="en-US" sz="2400" dirty="0">
                <a:solidFill>
                  <a:schemeClr val="bg1"/>
                </a:solidFill>
                <a:latin typeface="Bernard MT Condensed" panose="02050806060905020404" pitchFamily="18" charset="0"/>
              </a:rPr>
              <a:t>Step #2</a:t>
            </a:r>
          </a:p>
        </p:txBody>
      </p:sp>
      <p:sp>
        <p:nvSpPr>
          <p:cNvPr id="49" name="TextBox 48"/>
          <p:cNvSpPr txBox="1"/>
          <p:nvPr/>
        </p:nvSpPr>
        <p:spPr>
          <a:xfrm>
            <a:off x="5518357" y="4084147"/>
            <a:ext cx="948401" cy="369332"/>
          </a:xfrm>
          <a:prstGeom prst="rect">
            <a:avLst/>
          </a:prstGeom>
          <a:noFill/>
        </p:spPr>
        <p:txBody>
          <a:bodyPr wrap="none" lIns="0" tIns="0" rIns="0" bIns="0" rtlCol="0" anchor="ctr">
            <a:spAutoFit/>
          </a:bodyPr>
          <a:lstStyle/>
          <a:p>
            <a:pPr algn="ctr" defTabSz="1219170">
              <a:spcBef>
                <a:spcPct val="20000"/>
              </a:spcBef>
              <a:defRPr/>
            </a:pPr>
            <a:r>
              <a:rPr lang="en-US" sz="2400" dirty="0">
                <a:solidFill>
                  <a:schemeClr val="bg1"/>
                </a:solidFill>
                <a:latin typeface="Bernard MT Condensed" panose="02050806060905020404" pitchFamily="18" charset="0"/>
              </a:rPr>
              <a:t>Step #3</a:t>
            </a:r>
          </a:p>
        </p:txBody>
      </p:sp>
      <p:sp>
        <p:nvSpPr>
          <p:cNvPr id="50" name="TextBox 49"/>
          <p:cNvSpPr txBox="1"/>
          <p:nvPr/>
        </p:nvSpPr>
        <p:spPr>
          <a:xfrm>
            <a:off x="7504238" y="3479995"/>
            <a:ext cx="948401" cy="369332"/>
          </a:xfrm>
          <a:prstGeom prst="rect">
            <a:avLst/>
          </a:prstGeom>
          <a:noFill/>
        </p:spPr>
        <p:txBody>
          <a:bodyPr wrap="none" lIns="0" tIns="0" rIns="0" bIns="0" rtlCol="0" anchor="ctr">
            <a:spAutoFit/>
          </a:bodyPr>
          <a:lstStyle/>
          <a:p>
            <a:pPr algn="ctr" defTabSz="1219170">
              <a:spcBef>
                <a:spcPct val="20000"/>
              </a:spcBef>
              <a:defRPr/>
            </a:pPr>
            <a:r>
              <a:rPr lang="en-US" sz="2400" dirty="0">
                <a:solidFill>
                  <a:schemeClr val="bg1"/>
                </a:solidFill>
                <a:latin typeface="Bernard MT Condensed" panose="02050806060905020404" pitchFamily="18" charset="0"/>
              </a:rPr>
              <a:t>Step #4</a:t>
            </a:r>
          </a:p>
        </p:txBody>
      </p:sp>
      <p:sp>
        <p:nvSpPr>
          <p:cNvPr id="51" name="TextBox 50"/>
          <p:cNvSpPr txBox="1"/>
          <p:nvPr/>
        </p:nvSpPr>
        <p:spPr>
          <a:xfrm>
            <a:off x="9451869" y="4084147"/>
            <a:ext cx="948401" cy="369332"/>
          </a:xfrm>
          <a:prstGeom prst="rect">
            <a:avLst/>
          </a:prstGeom>
          <a:noFill/>
        </p:spPr>
        <p:txBody>
          <a:bodyPr wrap="none" lIns="0" tIns="0" rIns="0" bIns="0" rtlCol="0" anchor="ctr">
            <a:spAutoFit/>
          </a:bodyPr>
          <a:lstStyle/>
          <a:p>
            <a:pPr algn="ctr" defTabSz="1219170">
              <a:spcBef>
                <a:spcPct val="20000"/>
              </a:spcBef>
              <a:defRPr/>
            </a:pPr>
            <a:r>
              <a:rPr lang="en-US" sz="2400" dirty="0">
                <a:solidFill>
                  <a:schemeClr val="bg1"/>
                </a:solidFill>
                <a:latin typeface="Bernard MT Condensed" panose="02050806060905020404" pitchFamily="18" charset="0"/>
              </a:rPr>
              <a:t>Step #5</a:t>
            </a:r>
          </a:p>
        </p:txBody>
      </p:sp>
      <p:sp>
        <p:nvSpPr>
          <p:cNvPr id="60" name="TextBox 59"/>
          <p:cNvSpPr txBox="1"/>
          <p:nvPr/>
        </p:nvSpPr>
        <p:spPr>
          <a:xfrm>
            <a:off x="1119612" y="1630313"/>
            <a:ext cx="2201704" cy="215444"/>
          </a:xfrm>
          <a:prstGeom prst="rect">
            <a:avLst/>
          </a:prstGeom>
          <a:noFill/>
        </p:spPr>
        <p:txBody>
          <a:bodyPr wrap="square" lIns="0" tIns="0" rIns="0" bIns="0" rtlCol="0" anchor="ctr">
            <a:spAutoFit/>
          </a:bodyPr>
          <a:lstStyle/>
          <a:p>
            <a:pPr algn="ctr"/>
            <a:r>
              <a:rPr lang="en-US" sz="1400" dirty="0">
                <a:solidFill>
                  <a:srgbClr val="FB8023"/>
                </a:solidFill>
                <a:latin typeface="Bernard MT Condensed" panose="02050806060905020404" pitchFamily="18" charset="0"/>
              </a:rPr>
              <a:t>Lorum Ipsum Dolor</a:t>
            </a:r>
          </a:p>
        </p:txBody>
      </p:sp>
      <p:sp>
        <p:nvSpPr>
          <p:cNvPr id="61" name="TextBox 60"/>
          <p:cNvSpPr txBox="1"/>
          <p:nvPr/>
        </p:nvSpPr>
        <p:spPr>
          <a:xfrm>
            <a:off x="4983969" y="1630313"/>
            <a:ext cx="2201704" cy="215444"/>
          </a:xfrm>
          <a:prstGeom prst="rect">
            <a:avLst/>
          </a:prstGeom>
          <a:noFill/>
        </p:spPr>
        <p:txBody>
          <a:bodyPr wrap="square" lIns="0" tIns="0" rIns="0" bIns="0" rtlCol="0" anchor="ctr">
            <a:spAutoFit/>
          </a:bodyPr>
          <a:lstStyle/>
          <a:p>
            <a:pPr algn="ctr"/>
            <a:r>
              <a:rPr lang="en-US" sz="1400" dirty="0">
                <a:solidFill>
                  <a:srgbClr val="E44A25"/>
                </a:solidFill>
                <a:latin typeface="Bernard MT Condensed" panose="02050806060905020404" pitchFamily="18" charset="0"/>
              </a:rPr>
              <a:t>Lorum Ipsum Dolor</a:t>
            </a:r>
          </a:p>
        </p:txBody>
      </p:sp>
      <p:sp>
        <p:nvSpPr>
          <p:cNvPr id="62" name="TextBox 61"/>
          <p:cNvSpPr txBox="1"/>
          <p:nvPr/>
        </p:nvSpPr>
        <p:spPr>
          <a:xfrm>
            <a:off x="8870683" y="1630313"/>
            <a:ext cx="2201704" cy="215444"/>
          </a:xfrm>
          <a:prstGeom prst="rect">
            <a:avLst/>
          </a:prstGeom>
          <a:noFill/>
        </p:spPr>
        <p:txBody>
          <a:bodyPr wrap="square" lIns="0" tIns="0" rIns="0" bIns="0" rtlCol="0" anchor="ctr">
            <a:spAutoFit/>
          </a:bodyPr>
          <a:lstStyle/>
          <a:p>
            <a:pPr algn="ctr"/>
            <a:r>
              <a:rPr lang="en-US" sz="1400" dirty="0">
                <a:solidFill>
                  <a:srgbClr val="BF2500"/>
                </a:solidFill>
                <a:latin typeface="Bernard MT Condensed" panose="02050806060905020404" pitchFamily="18" charset="0"/>
              </a:rPr>
              <a:t>Lorum Ipsum Dolor</a:t>
            </a:r>
          </a:p>
        </p:txBody>
      </p:sp>
      <p:sp>
        <p:nvSpPr>
          <p:cNvPr id="68" name="TextBox 67"/>
          <p:cNvSpPr txBox="1"/>
          <p:nvPr/>
        </p:nvSpPr>
        <p:spPr>
          <a:xfrm>
            <a:off x="3039607" y="6492921"/>
            <a:ext cx="2201704" cy="215444"/>
          </a:xfrm>
          <a:prstGeom prst="rect">
            <a:avLst/>
          </a:prstGeom>
          <a:noFill/>
        </p:spPr>
        <p:txBody>
          <a:bodyPr wrap="square" lIns="0" tIns="0" rIns="0" bIns="0" rtlCol="0" anchor="ctr">
            <a:spAutoFit/>
          </a:bodyPr>
          <a:lstStyle/>
          <a:p>
            <a:pPr algn="ctr"/>
            <a:r>
              <a:rPr lang="en-US" sz="1400" dirty="0">
                <a:solidFill>
                  <a:srgbClr val="E76C0F"/>
                </a:solidFill>
                <a:latin typeface="Bernard MT Condensed" panose="02050806060905020404" pitchFamily="18" charset="0"/>
              </a:rPr>
              <a:t>Lorum Ipsum Dolor</a:t>
            </a:r>
          </a:p>
        </p:txBody>
      </p:sp>
      <p:sp>
        <p:nvSpPr>
          <p:cNvPr id="69" name="TextBox 68"/>
          <p:cNvSpPr txBox="1"/>
          <p:nvPr/>
        </p:nvSpPr>
        <p:spPr>
          <a:xfrm>
            <a:off x="6922777" y="6492921"/>
            <a:ext cx="2201704" cy="215444"/>
          </a:xfrm>
          <a:prstGeom prst="rect">
            <a:avLst/>
          </a:prstGeom>
          <a:noFill/>
        </p:spPr>
        <p:txBody>
          <a:bodyPr wrap="square" lIns="0" tIns="0" rIns="0" bIns="0" rtlCol="0" anchor="ctr">
            <a:spAutoFit/>
          </a:bodyPr>
          <a:lstStyle/>
          <a:p>
            <a:pPr algn="ctr"/>
            <a:r>
              <a:rPr lang="en-US" sz="1400" dirty="0">
                <a:solidFill>
                  <a:srgbClr val="CF3510"/>
                </a:solidFill>
                <a:latin typeface="Bernard MT Condensed" panose="02050806060905020404" pitchFamily="18" charset="0"/>
              </a:rPr>
              <a:t>Lorum Ipsum Dolor</a:t>
            </a:r>
          </a:p>
        </p:txBody>
      </p:sp>
      <p:sp>
        <p:nvSpPr>
          <p:cNvPr id="27" name="TextBox 26">
            <a:extLst>
              <a:ext uri="{FF2B5EF4-FFF2-40B4-BE49-F238E27FC236}">
                <a16:creationId xmlns:a16="http://schemas.microsoft.com/office/drawing/2014/main" id="{F5610AD3-01D4-4B7D-8819-0101C4285FE0}"/>
              </a:ext>
            </a:extLst>
          </p:cNvPr>
          <p:cNvSpPr txBox="1"/>
          <p:nvPr/>
        </p:nvSpPr>
        <p:spPr>
          <a:xfrm>
            <a:off x="3341511" y="258228"/>
            <a:ext cx="5508979"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23" name="Picture 22">
            <a:hlinkClick r:id="rId7"/>
            <a:extLst>
              <a:ext uri="{FF2B5EF4-FFF2-40B4-BE49-F238E27FC236}">
                <a16:creationId xmlns:a16="http://schemas.microsoft.com/office/drawing/2014/main" id="{90C9FABF-CA59-4C2A-ABED-0C53F596676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1471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2"/>
                                        </p:tgtEl>
                                        <p:attrNameLst>
                                          <p:attrName>style.visibility</p:attrName>
                                        </p:attrNameLst>
                                      </p:cBhvr>
                                      <p:to>
                                        <p:strVal val="visible"/>
                                      </p:to>
                                    </p:set>
                                    <p:anim calcmode="lin" valueType="num">
                                      <p:cBhvr>
                                        <p:cTn id="11" dur="500" fill="hold"/>
                                        <p:tgtEl>
                                          <p:spTgt spid="42"/>
                                        </p:tgtEl>
                                        <p:attrNameLst>
                                          <p:attrName>ppt_w</p:attrName>
                                        </p:attrNameLst>
                                      </p:cBhvr>
                                      <p:tavLst>
                                        <p:tav tm="0">
                                          <p:val>
                                            <p:fltVal val="0"/>
                                          </p:val>
                                        </p:tav>
                                        <p:tav tm="100000">
                                          <p:val>
                                            <p:strVal val="#ppt_w"/>
                                          </p:val>
                                        </p:tav>
                                      </p:tavLst>
                                    </p:anim>
                                    <p:anim calcmode="lin" valueType="num">
                                      <p:cBhvr>
                                        <p:cTn id="12" dur="500" fill="hold"/>
                                        <p:tgtEl>
                                          <p:spTgt spid="42"/>
                                        </p:tgtEl>
                                        <p:attrNameLst>
                                          <p:attrName>ppt_h</p:attrName>
                                        </p:attrNameLst>
                                      </p:cBhvr>
                                      <p:tavLst>
                                        <p:tav tm="0">
                                          <p:val>
                                            <p:fltVal val="0"/>
                                          </p:val>
                                        </p:tav>
                                        <p:tav tm="100000">
                                          <p:val>
                                            <p:strVal val="#ppt_h"/>
                                          </p:val>
                                        </p:tav>
                                      </p:tavLst>
                                    </p:anim>
                                    <p:animEffect transition="in" filter="fade">
                                      <p:cBhvr>
                                        <p:cTn id="13" dur="500"/>
                                        <p:tgtEl>
                                          <p:spTgt spid="42"/>
                                        </p:tgtEl>
                                      </p:cBhvr>
                                    </p:animEffect>
                                  </p:childTnLst>
                                </p:cTn>
                              </p:par>
                            </p:childTnLst>
                          </p:cTn>
                        </p:par>
                        <p:par>
                          <p:cTn id="14" fill="hold">
                            <p:stCondLst>
                              <p:cond delay="1000"/>
                            </p:stCondLst>
                            <p:childTnLst>
                              <p:par>
                                <p:cTn id="15" presetID="47" presetClass="entr" presetSubtype="0" fill="hold" grpId="0" nodeType="after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1000"/>
                                        <p:tgtEl>
                                          <p:spTgt spid="35"/>
                                        </p:tgtEl>
                                      </p:cBhvr>
                                    </p:animEffect>
                                    <p:anim calcmode="lin" valueType="num">
                                      <p:cBhvr>
                                        <p:cTn id="18" dur="1000" fill="hold"/>
                                        <p:tgtEl>
                                          <p:spTgt spid="35"/>
                                        </p:tgtEl>
                                        <p:attrNameLst>
                                          <p:attrName>ppt_x</p:attrName>
                                        </p:attrNameLst>
                                      </p:cBhvr>
                                      <p:tavLst>
                                        <p:tav tm="0">
                                          <p:val>
                                            <p:strVal val="#ppt_x"/>
                                          </p:val>
                                        </p:tav>
                                        <p:tav tm="100000">
                                          <p:val>
                                            <p:strVal val="#ppt_x"/>
                                          </p:val>
                                        </p:tav>
                                      </p:tavLst>
                                    </p:anim>
                                    <p:anim calcmode="lin" valueType="num">
                                      <p:cBhvr>
                                        <p:cTn id="19" dur="1000" fill="hold"/>
                                        <p:tgtEl>
                                          <p:spTgt spid="35"/>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47"/>
                                        </p:tgtEl>
                                        <p:attrNameLst>
                                          <p:attrName>style.visibility</p:attrName>
                                        </p:attrNameLst>
                                      </p:cBhvr>
                                      <p:to>
                                        <p:strVal val="visible"/>
                                      </p:to>
                                    </p:set>
                                    <p:animEffect transition="in" filter="wipe(left)">
                                      <p:cBhvr>
                                        <p:cTn id="23" dur="500"/>
                                        <p:tgtEl>
                                          <p:spTgt spid="47"/>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wipe(left)">
                                      <p:cBhvr>
                                        <p:cTn id="26" dur="500"/>
                                        <p:tgtEl>
                                          <p:spTgt spid="60"/>
                                        </p:tgtEl>
                                      </p:cBhvr>
                                    </p:animEffect>
                                  </p:childTnLst>
                                </p:cTn>
                              </p:par>
                            </p:childTnLst>
                          </p:cTn>
                        </p:par>
                        <p:par>
                          <p:cTn id="27" fill="hold">
                            <p:stCondLst>
                              <p:cond delay="2500"/>
                            </p:stCondLst>
                            <p:childTnLst>
                              <p:par>
                                <p:cTn id="28" presetID="53" presetClass="entr" presetSubtype="16" fill="hold" grpId="0" nodeType="afterEffect">
                                  <p:stCondLst>
                                    <p:cond delay="0"/>
                                  </p:stCondLst>
                                  <p:childTnLst>
                                    <p:set>
                                      <p:cBhvr>
                                        <p:cTn id="29" dur="1" fill="hold">
                                          <p:stCondLst>
                                            <p:cond delay="0"/>
                                          </p:stCondLst>
                                        </p:cTn>
                                        <p:tgtEl>
                                          <p:spTgt spid="43"/>
                                        </p:tgtEl>
                                        <p:attrNameLst>
                                          <p:attrName>style.visibility</p:attrName>
                                        </p:attrNameLst>
                                      </p:cBhvr>
                                      <p:to>
                                        <p:strVal val="visible"/>
                                      </p:to>
                                    </p:set>
                                    <p:anim calcmode="lin" valueType="num">
                                      <p:cBhvr>
                                        <p:cTn id="30" dur="500" fill="hold"/>
                                        <p:tgtEl>
                                          <p:spTgt spid="43"/>
                                        </p:tgtEl>
                                        <p:attrNameLst>
                                          <p:attrName>ppt_w</p:attrName>
                                        </p:attrNameLst>
                                      </p:cBhvr>
                                      <p:tavLst>
                                        <p:tav tm="0">
                                          <p:val>
                                            <p:fltVal val="0"/>
                                          </p:val>
                                        </p:tav>
                                        <p:tav tm="100000">
                                          <p:val>
                                            <p:strVal val="#ppt_w"/>
                                          </p:val>
                                        </p:tav>
                                      </p:tavLst>
                                    </p:anim>
                                    <p:anim calcmode="lin" valueType="num">
                                      <p:cBhvr>
                                        <p:cTn id="31" dur="500" fill="hold"/>
                                        <p:tgtEl>
                                          <p:spTgt spid="43"/>
                                        </p:tgtEl>
                                        <p:attrNameLst>
                                          <p:attrName>ppt_h</p:attrName>
                                        </p:attrNameLst>
                                      </p:cBhvr>
                                      <p:tavLst>
                                        <p:tav tm="0">
                                          <p:val>
                                            <p:fltVal val="0"/>
                                          </p:val>
                                        </p:tav>
                                        <p:tav tm="100000">
                                          <p:val>
                                            <p:strVal val="#ppt_h"/>
                                          </p:val>
                                        </p:tav>
                                      </p:tavLst>
                                    </p:anim>
                                    <p:animEffect transition="in" filter="fade">
                                      <p:cBhvr>
                                        <p:cTn id="32" dur="500"/>
                                        <p:tgtEl>
                                          <p:spTgt spid="43"/>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1000"/>
                                        <p:tgtEl>
                                          <p:spTgt spid="37"/>
                                        </p:tgtEl>
                                      </p:cBhvr>
                                    </p:animEffect>
                                    <p:anim calcmode="lin" valueType="num">
                                      <p:cBhvr>
                                        <p:cTn id="37" dur="1000" fill="hold"/>
                                        <p:tgtEl>
                                          <p:spTgt spid="37"/>
                                        </p:tgtEl>
                                        <p:attrNameLst>
                                          <p:attrName>ppt_x</p:attrName>
                                        </p:attrNameLst>
                                      </p:cBhvr>
                                      <p:tavLst>
                                        <p:tav tm="0">
                                          <p:val>
                                            <p:strVal val="#ppt_x"/>
                                          </p:val>
                                        </p:tav>
                                        <p:tav tm="100000">
                                          <p:val>
                                            <p:strVal val="#ppt_x"/>
                                          </p:val>
                                        </p:tav>
                                      </p:tavLst>
                                    </p:anim>
                                    <p:anim calcmode="lin" valueType="num">
                                      <p:cBhvr>
                                        <p:cTn id="38" dur="1000" fill="hold"/>
                                        <p:tgtEl>
                                          <p:spTgt spid="37"/>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22" presetClass="entr" presetSubtype="8" fill="hold" grpId="0" nodeType="afterEffect">
                                  <p:stCondLst>
                                    <p:cond delay="0"/>
                                  </p:stCondLst>
                                  <p:childTnLst>
                                    <p:set>
                                      <p:cBhvr>
                                        <p:cTn id="41" dur="1" fill="hold">
                                          <p:stCondLst>
                                            <p:cond delay="0"/>
                                          </p:stCondLst>
                                        </p:cTn>
                                        <p:tgtEl>
                                          <p:spTgt spid="48"/>
                                        </p:tgtEl>
                                        <p:attrNameLst>
                                          <p:attrName>style.visibility</p:attrName>
                                        </p:attrNameLst>
                                      </p:cBhvr>
                                      <p:to>
                                        <p:strVal val="visible"/>
                                      </p:to>
                                    </p:set>
                                    <p:animEffect transition="in" filter="wipe(left)">
                                      <p:cBhvr>
                                        <p:cTn id="42" dur="500"/>
                                        <p:tgtEl>
                                          <p:spTgt spid="48"/>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68"/>
                                        </p:tgtEl>
                                        <p:attrNameLst>
                                          <p:attrName>style.visibility</p:attrName>
                                        </p:attrNameLst>
                                      </p:cBhvr>
                                      <p:to>
                                        <p:strVal val="visible"/>
                                      </p:to>
                                    </p:set>
                                    <p:animEffect transition="in" filter="wipe(left)">
                                      <p:cBhvr>
                                        <p:cTn id="45" dur="500"/>
                                        <p:tgtEl>
                                          <p:spTgt spid="68"/>
                                        </p:tgtEl>
                                      </p:cBhvr>
                                    </p:animEffect>
                                  </p:childTnLst>
                                </p:cTn>
                              </p:par>
                            </p:childTnLst>
                          </p:cTn>
                        </p:par>
                        <p:par>
                          <p:cTn id="46" fill="hold">
                            <p:stCondLst>
                              <p:cond delay="4500"/>
                            </p:stCondLst>
                            <p:childTnLst>
                              <p:par>
                                <p:cTn id="47" presetID="53" presetClass="entr" presetSubtype="16" fill="hold" grpId="0" nodeType="afterEffect">
                                  <p:stCondLst>
                                    <p:cond delay="0"/>
                                  </p:stCondLst>
                                  <p:childTnLst>
                                    <p:set>
                                      <p:cBhvr>
                                        <p:cTn id="48" dur="1" fill="hold">
                                          <p:stCondLst>
                                            <p:cond delay="0"/>
                                          </p:stCondLst>
                                        </p:cTn>
                                        <p:tgtEl>
                                          <p:spTgt spid="44"/>
                                        </p:tgtEl>
                                        <p:attrNameLst>
                                          <p:attrName>style.visibility</p:attrName>
                                        </p:attrNameLst>
                                      </p:cBhvr>
                                      <p:to>
                                        <p:strVal val="visible"/>
                                      </p:to>
                                    </p:set>
                                    <p:anim calcmode="lin" valueType="num">
                                      <p:cBhvr>
                                        <p:cTn id="49" dur="500" fill="hold"/>
                                        <p:tgtEl>
                                          <p:spTgt spid="44"/>
                                        </p:tgtEl>
                                        <p:attrNameLst>
                                          <p:attrName>ppt_w</p:attrName>
                                        </p:attrNameLst>
                                      </p:cBhvr>
                                      <p:tavLst>
                                        <p:tav tm="0">
                                          <p:val>
                                            <p:fltVal val="0"/>
                                          </p:val>
                                        </p:tav>
                                        <p:tav tm="100000">
                                          <p:val>
                                            <p:strVal val="#ppt_w"/>
                                          </p:val>
                                        </p:tav>
                                      </p:tavLst>
                                    </p:anim>
                                    <p:anim calcmode="lin" valueType="num">
                                      <p:cBhvr>
                                        <p:cTn id="50" dur="500" fill="hold"/>
                                        <p:tgtEl>
                                          <p:spTgt spid="44"/>
                                        </p:tgtEl>
                                        <p:attrNameLst>
                                          <p:attrName>ppt_h</p:attrName>
                                        </p:attrNameLst>
                                      </p:cBhvr>
                                      <p:tavLst>
                                        <p:tav tm="0">
                                          <p:val>
                                            <p:fltVal val="0"/>
                                          </p:val>
                                        </p:tav>
                                        <p:tav tm="100000">
                                          <p:val>
                                            <p:strVal val="#ppt_h"/>
                                          </p:val>
                                        </p:tav>
                                      </p:tavLst>
                                    </p:anim>
                                    <p:animEffect transition="in" filter="fade">
                                      <p:cBhvr>
                                        <p:cTn id="51" dur="500"/>
                                        <p:tgtEl>
                                          <p:spTgt spid="44"/>
                                        </p:tgtEl>
                                      </p:cBhvr>
                                    </p:animEffect>
                                  </p:childTnLst>
                                </p:cTn>
                              </p:par>
                            </p:childTnLst>
                          </p:cTn>
                        </p:par>
                        <p:par>
                          <p:cTn id="52" fill="hold">
                            <p:stCondLst>
                              <p:cond delay="5000"/>
                            </p:stCondLst>
                            <p:childTnLst>
                              <p:par>
                                <p:cTn id="53" presetID="47" presetClass="entr" presetSubtype="0" fill="hold" grpId="0" nodeType="afterEffect">
                                  <p:stCondLst>
                                    <p:cond delay="0"/>
                                  </p:stCondLst>
                                  <p:childTnLst>
                                    <p:set>
                                      <p:cBhvr>
                                        <p:cTn id="54" dur="1" fill="hold">
                                          <p:stCondLst>
                                            <p:cond delay="0"/>
                                          </p:stCondLst>
                                        </p:cTn>
                                        <p:tgtEl>
                                          <p:spTgt spid="38"/>
                                        </p:tgtEl>
                                        <p:attrNameLst>
                                          <p:attrName>style.visibility</p:attrName>
                                        </p:attrNameLst>
                                      </p:cBhvr>
                                      <p:to>
                                        <p:strVal val="visible"/>
                                      </p:to>
                                    </p:set>
                                    <p:animEffect transition="in" filter="fade">
                                      <p:cBhvr>
                                        <p:cTn id="55" dur="1000"/>
                                        <p:tgtEl>
                                          <p:spTgt spid="38"/>
                                        </p:tgtEl>
                                      </p:cBhvr>
                                    </p:animEffect>
                                    <p:anim calcmode="lin" valueType="num">
                                      <p:cBhvr>
                                        <p:cTn id="56" dur="1000" fill="hold"/>
                                        <p:tgtEl>
                                          <p:spTgt spid="38"/>
                                        </p:tgtEl>
                                        <p:attrNameLst>
                                          <p:attrName>ppt_x</p:attrName>
                                        </p:attrNameLst>
                                      </p:cBhvr>
                                      <p:tavLst>
                                        <p:tav tm="0">
                                          <p:val>
                                            <p:strVal val="#ppt_x"/>
                                          </p:val>
                                        </p:tav>
                                        <p:tav tm="100000">
                                          <p:val>
                                            <p:strVal val="#ppt_x"/>
                                          </p:val>
                                        </p:tav>
                                      </p:tavLst>
                                    </p:anim>
                                    <p:anim calcmode="lin" valueType="num">
                                      <p:cBhvr>
                                        <p:cTn id="57" dur="1000" fill="hold"/>
                                        <p:tgtEl>
                                          <p:spTgt spid="38"/>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22" presetClass="entr" presetSubtype="8" fill="hold" grpId="0" nodeType="afterEffect">
                                  <p:stCondLst>
                                    <p:cond delay="0"/>
                                  </p:stCondLst>
                                  <p:childTnLst>
                                    <p:set>
                                      <p:cBhvr>
                                        <p:cTn id="60" dur="1" fill="hold">
                                          <p:stCondLst>
                                            <p:cond delay="0"/>
                                          </p:stCondLst>
                                        </p:cTn>
                                        <p:tgtEl>
                                          <p:spTgt spid="49"/>
                                        </p:tgtEl>
                                        <p:attrNameLst>
                                          <p:attrName>style.visibility</p:attrName>
                                        </p:attrNameLst>
                                      </p:cBhvr>
                                      <p:to>
                                        <p:strVal val="visible"/>
                                      </p:to>
                                    </p:set>
                                    <p:animEffect transition="in" filter="wipe(left)">
                                      <p:cBhvr>
                                        <p:cTn id="61" dur="500"/>
                                        <p:tgtEl>
                                          <p:spTgt spid="49"/>
                                        </p:tgtEl>
                                      </p:cBhvr>
                                    </p:animEffect>
                                  </p:childTnLst>
                                </p:cTn>
                              </p:par>
                              <p:par>
                                <p:cTn id="62" presetID="22" presetClass="entr" presetSubtype="8" fill="hold" grpId="0" nodeType="withEffect">
                                  <p:stCondLst>
                                    <p:cond delay="0"/>
                                  </p:stCondLst>
                                  <p:childTnLst>
                                    <p:set>
                                      <p:cBhvr>
                                        <p:cTn id="63" dur="1" fill="hold">
                                          <p:stCondLst>
                                            <p:cond delay="0"/>
                                          </p:stCondLst>
                                        </p:cTn>
                                        <p:tgtEl>
                                          <p:spTgt spid="61"/>
                                        </p:tgtEl>
                                        <p:attrNameLst>
                                          <p:attrName>style.visibility</p:attrName>
                                        </p:attrNameLst>
                                      </p:cBhvr>
                                      <p:to>
                                        <p:strVal val="visible"/>
                                      </p:to>
                                    </p:set>
                                    <p:animEffect transition="in" filter="wipe(left)">
                                      <p:cBhvr>
                                        <p:cTn id="64" dur="500"/>
                                        <p:tgtEl>
                                          <p:spTgt spid="61"/>
                                        </p:tgtEl>
                                      </p:cBhvr>
                                    </p:animEffect>
                                  </p:childTnLst>
                                </p:cTn>
                              </p:par>
                            </p:childTnLst>
                          </p:cTn>
                        </p:par>
                        <p:par>
                          <p:cTn id="65" fill="hold">
                            <p:stCondLst>
                              <p:cond delay="6500"/>
                            </p:stCondLst>
                            <p:childTnLst>
                              <p:par>
                                <p:cTn id="66" presetID="53" presetClass="entr" presetSubtype="16" fill="hold" grpId="0" nodeType="afterEffect">
                                  <p:stCondLst>
                                    <p:cond delay="0"/>
                                  </p:stCondLst>
                                  <p:childTnLst>
                                    <p:set>
                                      <p:cBhvr>
                                        <p:cTn id="67" dur="1" fill="hold">
                                          <p:stCondLst>
                                            <p:cond delay="0"/>
                                          </p:stCondLst>
                                        </p:cTn>
                                        <p:tgtEl>
                                          <p:spTgt spid="45"/>
                                        </p:tgtEl>
                                        <p:attrNameLst>
                                          <p:attrName>style.visibility</p:attrName>
                                        </p:attrNameLst>
                                      </p:cBhvr>
                                      <p:to>
                                        <p:strVal val="visible"/>
                                      </p:to>
                                    </p:set>
                                    <p:anim calcmode="lin" valueType="num">
                                      <p:cBhvr>
                                        <p:cTn id="68" dur="500" fill="hold"/>
                                        <p:tgtEl>
                                          <p:spTgt spid="45"/>
                                        </p:tgtEl>
                                        <p:attrNameLst>
                                          <p:attrName>ppt_w</p:attrName>
                                        </p:attrNameLst>
                                      </p:cBhvr>
                                      <p:tavLst>
                                        <p:tav tm="0">
                                          <p:val>
                                            <p:fltVal val="0"/>
                                          </p:val>
                                        </p:tav>
                                        <p:tav tm="100000">
                                          <p:val>
                                            <p:strVal val="#ppt_w"/>
                                          </p:val>
                                        </p:tav>
                                      </p:tavLst>
                                    </p:anim>
                                    <p:anim calcmode="lin" valueType="num">
                                      <p:cBhvr>
                                        <p:cTn id="69" dur="500" fill="hold"/>
                                        <p:tgtEl>
                                          <p:spTgt spid="45"/>
                                        </p:tgtEl>
                                        <p:attrNameLst>
                                          <p:attrName>ppt_h</p:attrName>
                                        </p:attrNameLst>
                                      </p:cBhvr>
                                      <p:tavLst>
                                        <p:tav tm="0">
                                          <p:val>
                                            <p:fltVal val="0"/>
                                          </p:val>
                                        </p:tav>
                                        <p:tav tm="100000">
                                          <p:val>
                                            <p:strVal val="#ppt_h"/>
                                          </p:val>
                                        </p:tav>
                                      </p:tavLst>
                                    </p:anim>
                                    <p:animEffect transition="in" filter="fade">
                                      <p:cBhvr>
                                        <p:cTn id="70" dur="500"/>
                                        <p:tgtEl>
                                          <p:spTgt spid="45"/>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39"/>
                                        </p:tgtEl>
                                        <p:attrNameLst>
                                          <p:attrName>style.visibility</p:attrName>
                                        </p:attrNameLst>
                                      </p:cBhvr>
                                      <p:to>
                                        <p:strVal val="visible"/>
                                      </p:to>
                                    </p:set>
                                    <p:animEffect transition="in" filter="fade">
                                      <p:cBhvr>
                                        <p:cTn id="74" dur="1000"/>
                                        <p:tgtEl>
                                          <p:spTgt spid="39"/>
                                        </p:tgtEl>
                                      </p:cBhvr>
                                    </p:animEffect>
                                    <p:anim calcmode="lin" valueType="num">
                                      <p:cBhvr>
                                        <p:cTn id="75" dur="1000" fill="hold"/>
                                        <p:tgtEl>
                                          <p:spTgt spid="39"/>
                                        </p:tgtEl>
                                        <p:attrNameLst>
                                          <p:attrName>ppt_x</p:attrName>
                                        </p:attrNameLst>
                                      </p:cBhvr>
                                      <p:tavLst>
                                        <p:tav tm="0">
                                          <p:val>
                                            <p:strVal val="#ppt_x"/>
                                          </p:val>
                                        </p:tav>
                                        <p:tav tm="100000">
                                          <p:val>
                                            <p:strVal val="#ppt_x"/>
                                          </p:val>
                                        </p:tav>
                                      </p:tavLst>
                                    </p:anim>
                                    <p:anim calcmode="lin" valueType="num">
                                      <p:cBhvr>
                                        <p:cTn id="76" dur="1000" fill="hold"/>
                                        <p:tgtEl>
                                          <p:spTgt spid="39"/>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22" presetClass="entr" presetSubtype="8" fill="hold" grpId="0" nodeType="afterEffect">
                                  <p:stCondLst>
                                    <p:cond delay="0"/>
                                  </p:stCondLst>
                                  <p:childTnLst>
                                    <p:set>
                                      <p:cBhvr>
                                        <p:cTn id="79" dur="1" fill="hold">
                                          <p:stCondLst>
                                            <p:cond delay="0"/>
                                          </p:stCondLst>
                                        </p:cTn>
                                        <p:tgtEl>
                                          <p:spTgt spid="50"/>
                                        </p:tgtEl>
                                        <p:attrNameLst>
                                          <p:attrName>style.visibility</p:attrName>
                                        </p:attrNameLst>
                                      </p:cBhvr>
                                      <p:to>
                                        <p:strVal val="visible"/>
                                      </p:to>
                                    </p:set>
                                    <p:animEffect transition="in" filter="wipe(left)">
                                      <p:cBhvr>
                                        <p:cTn id="80" dur="500"/>
                                        <p:tgtEl>
                                          <p:spTgt spid="50"/>
                                        </p:tgtEl>
                                      </p:cBhvr>
                                    </p:animEffect>
                                  </p:childTnLst>
                                </p:cTn>
                              </p:par>
                              <p:par>
                                <p:cTn id="81" presetID="22" presetClass="entr" presetSubtype="8" fill="hold" grpId="0" nodeType="withEffect">
                                  <p:stCondLst>
                                    <p:cond delay="0"/>
                                  </p:stCondLst>
                                  <p:childTnLst>
                                    <p:set>
                                      <p:cBhvr>
                                        <p:cTn id="82" dur="1" fill="hold">
                                          <p:stCondLst>
                                            <p:cond delay="0"/>
                                          </p:stCondLst>
                                        </p:cTn>
                                        <p:tgtEl>
                                          <p:spTgt spid="69"/>
                                        </p:tgtEl>
                                        <p:attrNameLst>
                                          <p:attrName>style.visibility</p:attrName>
                                        </p:attrNameLst>
                                      </p:cBhvr>
                                      <p:to>
                                        <p:strVal val="visible"/>
                                      </p:to>
                                    </p:set>
                                    <p:animEffect transition="in" filter="wipe(left)">
                                      <p:cBhvr>
                                        <p:cTn id="83" dur="500"/>
                                        <p:tgtEl>
                                          <p:spTgt spid="69"/>
                                        </p:tgtEl>
                                      </p:cBhvr>
                                    </p:animEffect>
                                  </p:childTnLst>
                                </p:cTn>
                              </p:par>
                            </p:childTnLst>
                          </p:cTn>
                        </p:par>
                        <p:par>
                          <p:cTn id="84" fill="hold">
                            <p:stCondLst>
                              <p:cond delay="8500"/>
                            </p:stCondLst>
                            <p:childTnLst>
                              <p:par>
                                <p:cTn id="85" presetID="53" presetClass="entr" presetSubtype="16" fill="hold" grpId="0" nodeType="afterEffect">
                                  <p:stCondLst>
                                    <p:cond delay="0"/>
                                  </p:stCondLst>
                                  <p:childTnLst>
                                    <p:set>
                                      <p:cBhvr>
                                        <p:cTn id="86" dur="1" fill="hold">
                                          <p:stCondLst>
                                            <p:cond delay="0"/>
                                          </p:stCondLst>
                                        </p:cTn>
                                        <p:tgtEl>
                                          <p:spTgt spid="46"/>
                                        </p:tgtEl>
                                        <p:attrNameLst>
                                          <p:attrName>style.visibility</p:attrName>
                                        </p:attrNameLst>
                                      </p:cBhvr>
                                      <p:to>
                                        <p:strVal val="visible"/>
                                      </p:to>
                                    </p:set>
                                    <p:anim calcmode="lin" valueType="num">
                                      <p:cBhvr>
                                        <p:cTn id="87" dur="500" fill="hold"/>
                                        <p:tgtEl>
                                          <p:spTgt spid="46"/>
                                        </p:tgtEl>
                                        <p:attrNameLst>
                                          <p:attrName>ppt_w</p:attrName>
                                        </p:attrNameLst>
                                      </p:cBhvr>
                                      <p:tavLst>
                                        <p:tav tm="0">
                                          <p:val>
                                            <p:fltVal val="0"/>
                                          </p:val>
                                        </p:tav>
                                        <p:tav tm="100000">
                                          <p:val>
                                            <p:strVal val="#ppt_w"/>
                                          </p:val>
                                        </p:tav>
                                      </p:tavLst>
                                    </p:anim>
                                    <p:anim calcmode="lin" valueType="num">
                                      <p:cBhvr>
                                        <p:cTn id="88" dur="500" fill="hold"/>
                                        <p:tgtEl>
                                          <p:spTgt spid="46"/>
                                        </p:tgtEl>
                                        <p:attrNameLst>
                                          <p:attrName>ppt_h</p:attrName>
                                        </p:attrNameLst>
                                      </p:cBhvr>
                                      <p:tavLst>
                                        <p:tav tm="0">
                                          <p:val>
                                            <p:fltVal val="0"/>
                                          </p:val>
                                        </p:tav>
                                        <p:tav tm="100000">
                                          <p:val>
                                            <p:strVal val="#ppt_h"/>
                                          </p:val>
                                        </p:tav>
                                      </p:tavLst>
                                    </p:anim>
                                    <p:animEffect transition="in" filter="fade">
                                      <p:cBhvr>
                                        <p:cTn id="89" dur="500"/>
                                        <p:tgtEl>
                                          <p:spTgt spid="46"/>
                                        </p:tgtEl>
                                      </p:cBhvr>
                                    </p:animEffect>
                                  </p:childTnLst>
                                </p:cTn>
                              </p:par>
                            </p:childTnLst>
                          </p:cTn>
                        </p:par>
                        <p:par>
                          <p:cTn id="90" fill="hold">
                            <p:stCondLst>
                              <p:cond delay="9000"/>
                            </p:stCondLst>
                            <p:childTnLst>
                              <p:par>
                                <p:cTn id="91" presetID="47" presetClass="entr" presetSubtype="0" fill="hold" grpId="0" nodeType="afterEffect">
                                  <p:stCondLst>
                                    <p:cond delay="0"/>
                                  </p:stCondLst>
                                  <p:childTnLst>
                                    <p:set>
                                      <p:cBhvr>
                                        <p:cTn id="92" dur="1" fill="hold">
                                          <p:stCondLst>
                                            <p:cond delay="0"/>
                                          </p:stCondLst>
                                        </p:cTn>
                                        <p:tgtEl>
                                          <p:spTgt spid="40"/>
                                        </p:tgtEl>
                                        <p:attrNameLst>
                                          <p:attrName>style.visibility</p:attrName>
                                        </p:attrNameLst>
                                      </p:cBhvr>
                                      <p:to>
                                        <p:strVal val="visible"/>
                                      </p:to>
                                    </p:set>
                                    <p:animEffect transition="in" filter="fade">
                                      <p:cBhvr>
                                        <p:cTn id="93" dur="1000"/>
                                        <p:tgtEl>
                                          <p:spTgt spid="40"/>
                                        </p:tgtEl>
                                      </p:cBhvr>
                                    </p:animEffect>
                                    <p:anim calcmode="lin" valueType="num">
                                      <p:cBhvr>
                                        <p:cTn id="94" dur="1000" fill="hold"/>
                                        <p:tgtEl>
                                          <p:spTgt spid="40"/>
                                        </p:tgtEl>
                                        <p:attrNameLst>
                                          <p:attrName>ppt_x</p:attrName>
                                        </p:attrNameLst>
                                      </p:cBhvr>
                                      <p:tavLst>
                                        <p:tav tm="0">
                                          <p:val>
                                            <p:strVal val="#ppt_x"/>
                                          </p:val>
                                        </p:tav>
                                        <p:tav tm="100000">
                                          <p:val>
                                            <p:strVal val="#ppt_x"/>
                                          </p:val>
                                        </p:tav>
                                      </p:tavLst>
                                    </p:anim>
                                    <p:anim calcmode="lin" valueType="num">
                                      <p:cBhvr>
                                        <p:cTn id="95" dur="1000" fill="hold"/>
                                        <p:tgtEl>
                                          <p:spTgt spid="40"/>
                                        </p:tgtEl>
                                        <p:attrNameLst>
                                          <p:attrName>ppt_y</p:attrName>
                                        </p:attrNameLst>
                                      </p:cBhvr>
                                      <p:tavLst>
                                        <p:tav tm="0">
                                          <p:val>
                                            <p:strVal val="#ppt_y-.1"/>
                                          </p:val>
                                        </p:tav>
                                        <p:tav tm="100000">
                                          <p:val>
                                            <p:strVal val="#ppt_y"/>
                                          </p:val>
                                        </p:tav>
                                      </p:tavLst>
                                    </p:anim>
                                  </p:childTnLst>
                                </p:cTn>
                              </p:par>
                            </p:childTnLst>
                          </p:cTn>
                        </p:par>
                        <p:par>
                          <p:cTn id="96" fill="hold">
                            <p:stCondLst>
                              <p:cond delay="10000"/>
                            </p:stCondLst>
                            <p:childTnLst>
                              <p:par>
                                <p:cTn id="97" presetID="22" presetClass="entr" presetSubtype="8" fill="hold" grpId="0" nodeType="afterEffect">
                                  <p:stCondLst>
                                    <p:cond delay="0"/>
                                  </p:stCondLst>
                                  <p:childTnLst>
                                    <p:set>
                                      <p:cBhvr>
                                        <p:cTn id="98" dur="1" fill="hold">
                                          <p:stCondLst>
                                            <p:cond delay="0"/>
                                          </p:stCondLst>
                                        </p:cTn>
                                        <p:tgtEl>
                                          <p:spTgt spid="51"/>
                                        </p:tgtEl>
                                        <p:attrNameLst>
                                          <p:attrName>style.visibility</p:attrName>
                                        </p:attrNameLst>
                                      </p:cBhvr>
                                      <p:to>
                                        <p:strVal val="visible"/>
                                      </p:to>
                                    </p:set>
                                    <p:animEffect transition="in" filter="wipe(left)">
                                      <p:cBhvr>
                                        <p:cTn id="99" dur="500"/>
                                        <p:tgtEl>
                                          <p:spTgt spid="51"/>
                                        </p:tgtEl>
                                      </p:cBhvr>
                                    </p:animEffect>
                                  </p:childTnLst>
                                </p:cTn>
                              </p:par>
                              <p:par>
                                <p:cTn id="100" presetID="22" presetClass="entr" presetSubtype="8" fill="hold" grpId="0" nodeType="withEffect">
                                  <p:stCondLst>
                                    <p:cond delay="0"/>
                                  </p:stCondLst>
                                  <p:childTnLst>
                                    <p:set>
                                      <p:cBhvr>
                                        <p:cTn id="101" dur="1" fill="hold">
                                          <p:stCondLst>
                                            <p:cond delay="0"/>
                                          </p:stCondLst>
                                        </p:cTn>
                                        <p:tgtEl>
                                          <p:spTgt spid="62"/>
                                        </p:tgtEl>
                                        <p:attrNameLst>
                                          <p:attrName>style.visibility</p:attrName>
                                        </p:attrNameLst>
                                      </p:cBhvr>
                                      <p:to>
                                        <p:strVal val="visible"/>
                                      </p:to>
                                    </p:set>
                                    <p:animEffect transition="in" filter="wipe(left)">
                                      <p:cBhvr>
                                        <p:cTn id="102"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39" grpId="0" animBg="1"/>
      <p:bldP spid="38" grpId="0" animBg="1"/>
      <p:bldP spid="37" grpId="0" animBg="1"/>
      <p:bldP spid="35" grpId="0" animBg="1"/>
      <p:bldP spid="42" grpId="0" animBg="1"/>
      <p:bldP spid="43" grpId="0" animBg="1"/>
      <p:bldP spid="44" grpId="0" animBg="1"/>
      <p:bldP spid="45" grpId="0" animBg="1"/>
      <p:bldP spid="46" grpId="0" animBg="1"/>
      <p:bldP spid="47" grpId="0"/>
      <p:bldP spid="48" grpId="0"/>
      <p:bldP spid="49" grpId="0"/>
      <p:bldP spid="50" grpId="0"/>
      <p:bldP spid="51" grpId="0"/>
      <p:bldP spid="60" grpId="0"/>
      <p:bldP spid="61" grpId="0"/>
      <p:bldP spid="62" grpId="0"/>
      <p:bldP spid="68" grpId="0"/>
      <p:bldP spid="69"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1302</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2019-09-12T17:40:37Z</dcterms:modified>
</cp:coreProperties>
</file>