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25176" y="887511"/>
            <a:ext cx="6307926" cy="5303520"/>
            <a:chOff x="0" y="0"/>
            <a:chExt cx="10139199" cy="85253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SPAIN MAP</a:t>
            </a:r>
          </a:p>
          <a:p>
            <a:r>
              <a:rPr lang="en-US" dirty="0">
                <a:solidFill>
                  <a:schemeClr val="bg1"/>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6611704" y="3606840"/>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1068351" y="3041919"/>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5365323" y="1470099"/>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80572" y="122529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56" name="Picture 55">
            <a:hlinkClick r:id="rId7"/>
            <a:extLst>
              <a:ext uri="{FF2B5EF4-FFF2-40B4-BE49-F238E27FC236}">
                <a16:creationId xmlns:a16="http://schemas.microsoft.com/office/drawing/2014/main" id="{C02123EE-0478-4082-B0D1-D958C4F9132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44210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P spid="90" grpId="0"/>
      <p:bldGraphic spid="91" grpId="0">
        <p:bldAsOne/>
      </p:bldGraphic>
      <p:bldGraphic spid="73"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2019-09-11T21:16:14Z</dcterms:modified>
</cp:coreProperties>
</file>