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4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23120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E5B67F-8265-450D-AFBF-44A82F690553}"/>
              </a:ext>
            </a:extLst>
          </p:cNvPr>
          <p:cNvSpPr txBox="1"/>
          <p:nvPr/>
        </p:nvSpPr>
        <p:spPr>
          <a:xfrm>
            <a:off x="1661835" y="1927818"/>
            <a:ext cx="2895600" cy="400110"/>
          </a:xfrm>
          <a:prstGeom prst="rect">
            <a:avLst/>
          </a:prstGeom>
          <a:noFill/>
        </p:spPr>
        <p:txBody>
          <a:bodyPr wrap="square" rtlCol="0">
            <a:spAutoFit/>
          </a:bodyPr>
          <a:lstStyle/>
          <a:p>
            <a:r>
              <a:rPr lang="en-US" sz="2000" dirty="0">
                <a:solidFill>
                  <a:schemeClr val="bg1"/>
                </a:solidFill>
                <a:latin typeface="Bernard MT Condensed" panose="02050806060905020404" pitchFamily="18" charset="0"/>
              </a:rPr>
              <a:t>LOREM IPSUM DOLOR</a:t>
            </a:r>
          </a:p>
        </p:txBody>
      </p:sp>
      <p:sp>
        <p:nvSpPr>
          <p:cNvPr id="9" name="TextBox 8">
            <a:extLst>
              <a:ext uri="{FF2B5EF4-FFF2-40B4-BE49-F238E27FC236}">
                <a16:creationId xmlns:a16="http://schemas.microsoft.com/office/drawing/2014/main" id="{723A53DE-9E10-4E48-894D-2266CD49A0CF}"/>
              </a:ext>
            </a:extLst>
          </p:cNvPr>
          <p:cNvSpPr txBox="1"/>
          <p:nvPr/>
        </p:nvSpPr>
        <p:spPr>
          <a:xfrm>
            <a:off x="762000" y="2702579"/>
            <a:ext cx="5029200" cy="1384995"/>
          </a:xfrm>
          <a:prstGeom prst="rect">
            <a:avLst/>
          </a:prstGeom>
          <a:noFill/>
        </p:spPr>
        <p:txBody>
          <a:bodyPr wrap="square" rtlCol="0">
            <a:spAutoFit/>
          </a:bodyPr>
          <a:lstStyle/>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600" b="1" dirty="0">
              <a:solidFill>
                <a:schemeClr val="bg1"/>
              </a:solidFill>
              <a:latin typeface="Candara" panose="020E0502030303020204" pitchFamily="34" charset="0"/>
            </a:endParaRP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1" name="Rectangle: Rounded Corners 20">
            <a:extLst>
              <a:ext uri="{FF2B5EF4-FFF2-40B4-BE49-F238E27FC236}">
                <a16:creationId xmlns:a16="http://schemas.microsoft.com/office/drawing/2014/main" id="{34294BBA-8AD4-4007-88BE-F9193B0C1B14}"/>
              </a:ext>
            </a:extLst>
          </p:cNvPr>
          <p:cNvSpPr/>
          <p:nvPr/>
        </p:nvSpPr>
        <p:spPr>
          <a:xfrm>
            <a:off x="1264326" y="4628390"/>
            <a:ext cx="4389120" cy="274320"/>
          </a:xfrm>
          <a:prstGeom prst="roundRect">
            <a:avLst/>
          </a:prstGeom>
          <a:solidFill>
            <a:schemeClr val="tx1">
              <a:alpha val="25000"/>
            </a:schemeClr>
          </a:solidFill>
          <a:ln w="12700">
            <a:solidFill>
              <a:srgbClr val="E76C0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Rounded Corners 22">
            <a:extLst>
              <a:ext uri="{FF2B5EF4-FFF2-40B4-BE49-F238E27FC236}">
                <a16:creationId xmlns:a16="http://schemas.microsoft.com/office/drawing/2014/main" id="{43C71903-C150-4B81-9FCA-8211C3F4BD83}"/>
              </a:ext>
            </a:extLst>
          </p:cNvPr>
          <p:cNvSpPr/>
          <p:nvPr/>
        </p:nvSpPr>
        <p:spPr>
          <a:xfrm>
            <a:off x="1264328" y="4628391"/>
            <a:ext cx="1737360" cy="274320"/>
          </a:xfrm>
          <a:prstGeom prst="roundRect">
            <a:avLst/>
          </a:prstGeom>
          <a:solidFill>
            <a:srgbClr val="E76C0F"/>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Oval 73">
            <a:extLst>
              <a:ext uri="{FF2B5EF4-FFF2-40B4-BE49-F238E27FC236}">
                <a16:creationId xmlns:a16="http://schemas.microsoft.com/office/drawing/2014/main" id="{8BF975C4-F138-4CDD-9583-0628C229531A}"/>
              </a:ext>
            </a:extLst>
          </p:cNvPr>
          <p:cNvSpPr>
            <a:spLocks noChangeAspect="1"/>
          </p:cNvSpPr>
          <p:nvPr/>
        </p:nvSpPr>
        <p:spPr>
          <a:xfrm>
            <a:off x="763183" y="1737360"/>
            <a:ext cx="777240" cy="777240"/>
          </a:xfrm>
          <a:prstGeom prst="ellipse">
            <a:avLst/>
          </a:prstGeom>
          <a:solidFill>
            <a:srgbClr val="E76C0F"/>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a:extLst>
              <a:ext uri="{FF2B5EF4-FFF2-40B4-BE49-F238E27FC236}">
                <a16:creationId xmlns:a16="http://schemas.microsoft.com/office/drawing/2014/main" id="{D3C58E29-0513-4868-9621-B8C5B80DB006}"/>
              </a:ext>
            </a:extLst>
          </p:cNvPr>
          <p:cNvSpPr txBox="1"/>
          <p:nvPr/>
        </p:nvSpPr>
        <p:spPr>
          <a:xfrm>
            <a:off x="843004" y="182880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900" b="1" dirty="0">
                <a:solidFill>
                  <a:schemeClr val="bg1"/>
                </a:solidFill>
              </a:rPr>
              <a:t>OPTION</a:t>
            </a:r>
          </a:p>
        </p:txBody>
      </p:sp>
      <p:sp>
        <p:nvSpPr>
          <p:cNvPr id="76" name="TextBox 75">
            <a:extLst>
              <a:ext uri="{FF2B5EF4-FFF2-40B4-BE49-F238E27FC236}">
                <a16:creationId xmlns:a16="http://schemas.microsoft.com/office/drawing/2014/main" id="{9321E7F8-F014-4310-BF16-3484A756BEAA}"/>
              </a:ext>
            </a:extLst>
          </p:cNvPr>
          <p:cNvSpPr txBox="1"/>
          <p:nvPr/>
        </p:nvSpPr>
        <p:spPr>
          <a:xfrm>
            <a:off x="652086" y="4580884"/>
            <a:ext cx="606242"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JAN</a:t>
            </a:r>
          </a:p>
        </p:txBody>
      </p:sp>
      <p:grpSp>
        <p:nvGrpSpPr>
          <p:cNvPr id="24" name="Group 23">
            <a:extLst>
              <a:ext uri="{FF2B5EF4-FFF2-40B4-BE49-F238E27FC236}">
                <a16:creationId xmlns:a16="http://schemas.microsoft.com/office/drawing/2014/main" id="{4BA127C9-302F-4EC4-A917-ED9AA0C3B923}"/>
              </a:ext>
            </a:extLst>
          </p:cNvPr>
          <p:cNvGrpSpPr/>
          <p:nvPr/>
        </p:nvGrpSpPr>
        <p:grpSpPr>
          <a:xfrm>
            <a:off x="2728554" y="4116367"/>
            <a:ext cx="567893" cy="438229"/>
            <a:chOff x="2728554" y="4116367"/>
            <a:chExt cx="567893" cy="438229"/>
          </a:xfrm>
        </p:grpSpPr>
        <p:sp>
          <p:nvSpPr>
            <p:cNvPr id="22" name="Callout: Down Arrow 21">
              <a:extLst>
                <a:ext uri="{FF2B5EF4-FFF2-40B4-BE49-F238E27FC236}">
                  <a16:creationId xmlns:a16="http://schemas.microsoft.com/office/drawing/2014/main" id="{1AAFF96E-F13D-48FF-A4A1-4FB6F9AD1DF6}"/>
                </a:ext>
              </a:extLst>
            </p:cNvPr>
            <p:cNvSpPr/>
            <p:nvPr/>
          </p:nvSpPr>
          <p:spPr>
            <a:xfrm>
              <a:off x="2728554" y="4190161"/>
              <a:ext cx="548046" cy="364435"/>
            </a:xfrm>
            <a:prstGeom prst="downArrowCallout">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0C833499-76A5-4E4A-B712-62143FCBCEAA}"/>
                </a:ext>
              </a:extLst>
            </p:cNvPr>
            <p:cNvSpPr txBox="1"/>
            <p:nvPr/>
          </p:nvSpPr>
          <p:spPr>
            <a:xfrm>
              <a:off x="2793527" y="4116367"/>
              <a:ext cx="502920" cy="274320"/>
            </a:xfrm>
            <a:prstGeom prst="rect">
              <a:avLst/>
            </a:prstGeom>
            <a:noFill/>
          </p:spPr>
          <p:txBody>
            <a:bodyPr wrap="square" rtlCol="0">
              <a:spAutoFit/>
            </a:bodyPr>
            <a:lstStyle/>
            <a:p>
              <a:r>
                <a:rPr lang="en-US" sz="1600" b="1" dirty="0">
                  <a:solidFill>
                    <a:schemeClr val="bg1"/>
                  </a:solidFill>
                  <a:latin typeface="Candara" panose="020E0502030303020204" pitchFamily="34" charset="0"/>
                </a:rPr>
                <a:t>42%</a:t>
              </a:r>
            </a:p>
          </p:txBody>
        </p:sp>
      </p:grpSp>
      <p:sp>
        <p:nvSpPr>
          <p:cNvPr id="79" name="TextBox 78">
            <a:extLst>
              <a:ext uri="{FF2B5EF4-FFF2-40B4-BE49-F238E27FC236}">
                <a16:creationId xmlns:a16="http://schemas.microsoft.com/office/drawing/2014/main" id="{C18D13DE-54FA-4BE2-8C1D-DFB4B24FFC71}"/>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80" name="Rectangle: Rounded Corners 79">
            <a:extLst>
              <a:ext uri="{FF2B5EF4-FFF2-40B4-BE49-F238E27FC236}">
                <a16:creationId xmlns:a16="http://schemas.microsoft.com/office/drawing/2014/main" id="{74DEFB99-6805-479C-8C97-B64971969989}"/>
              </a:ext>
            </a:extLst>
          </p:cNvPr>
          <p:cNvSpPr/>
          <p:nvPr/>
        </p:nvSpPr>
        <p:spPr>
          <a:xfrm>
            <a:off x="1264326" y="5439294"/>
            <a:ext cx="4389120" cy="274320"/>
          </a:xfrm>
          <a:prstGeom prst="roundRect">
            <a:avLst/>
          </a:prstGeom>
          <a:solidFill>
            <a:schemeClr val="tx1">
              <a:alpha val="25000"/>
            </a:schemeClr>
          </a:solidFill>
          <a:ln w="12700">
            <a:solidFill>
              <a:srgbClr val="E76C0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Rounded Corners 80">
            <a:extLst>
              <a:ext uri="{FF2B5EF4-FFF2-40B4-BE49-F238E27FC236}">
                <a16:creationId xmlns:a16="http://schemas.microsoft.com/office/drawing/2014/main" id="{DABBE90F-EB80-402A-9383-ABEBBDA58AA0}"/>
              </a:ext>
            </a:extLst>
          </p:cNvPr>
          <p:cNvSpPr/>
          <p:nvPr/>
        </p:nvSpPr>
        <p:spPr>
          <a:xfrm>
            <a:off x="1264328" y="5439295"/>
            <a:ext cx="3200400" cy="274320"/>
          </a:xfrm>
          <a:prstGeom prst="roundRect">
            <a:avLst/>
          </a:prstGeom>
          <a:solidFill>
            <a:srgbClr val="E76C0F"/>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TextBox 81">
            <a:extLst>
              <a:ext uri="{FF2B5EF4-FFF2-40B4-BE49-F238E27FC236}">
                <a16:creationId xmlns:a16="http://schemas.microsoft.com/office/drawing/2014/main" id="{6EE45D74-0452-47A6-91A9-790431EB4ECE}"/>
              </a:ext>
            </a:extLst>
          </p:cNvPr>
          <p:cNvSpPr txBox="1"/>
          <p:nvPr/>
        </p:nvSpPr>
        <p:spPr>
          <a:xfrm>
            <a:off x="652086" y="5391788"/>
            <a:ext cx="606242"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FEB</a:t>
            </a:r>
          </a:p>
        </p:txBody>
      </p:sp>
      <p:grpSp>
        <p:nvGrpSpPr>
          <p:cNvPr id="83" name="Group 82">
            <a:extLst>
              <a:ext uri="{FF2B5EF4-FFF2-40B4-BE49-F238E27FC236}">
                <a16:creationId xmlns:a16="http://schemas.microsoft.com/office/drawing/2014/main" id="{6796C07F-59E8-44A8-8B7F-0AC5FDFA621D}"/>
              </a:ext>
            </a:extLst>
          </p:cNvPr>
          <p:cNvGrpSpPr/>
          <p:nvPr/>
        </p:nvGrpSpPr>
        <p:grpSpPr>
          <a:xfrm>
            <a:off x="4191000" y="4927271"/>
            <a:ext cx="567893" cy="438229"/>
            <a:chOff x="2728554" y="4116367"/>
            <a:chExt cx="567893" cy="438229"/>
          </a:xfrm>
        </p:grpSpPr>
        <p:sp>
          <p:nvSpPr>
            <p:cNvPr id="84" name="Callout: Down Arrow 83">
              <a:extLst>
                <a:ext uri="{FF2B5EF4-FFF2-40B4-BE49-F238E27FC236}">
                  <a16:creationId xmlns:a16="http://schemas.microsoft.com/office/drawing/2014/main" id="{D2BEB192-2816-4846-81F7-0EE3B4C542C3}"/>
                </a:ext>
              </a:extLst>
            </p:cNvPr>
            <p:cNvSpPr/>
            <p:nvPr/>
          </p:nvSpPr>
          <p:spPr>
            <a:xfrm>
              <a:off x="2728554" y="4190161"/>
              <a:ext cx="548046" cy="364435"/>
            </a:xfrm>
            <a:prstGeom prst="downArrowCallout">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TextBox 84">
              <a:extLst>
                <a:ext uri="{FF2B5EF4-FFF2-40B4-BE49-F238E27FC236}">
                  <a16:creationId xmlns:a16="http://schemas.microsoft.com/office/drawing/2014/main" id="{F03EC5DB-8B84-4E58-91E7-64C19EDFD09E}"/>
                </a:ext>
              </a:extLst>
            </p:cNvPr>
            <p:cNvSpPr txBox="1"/>
            <p:nvPr/>
          </p:nvSpPr>
          <p:spPr>
            <a:xfrm>
              <a:off x="2793527" y="4116367"/>
              <a:ext cx="50292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78%</a:t>
              </a:r>
            </a:p>
          </p:txBody>
        </p:sp>
      </p:grpSp>
      <p:sp>
        <p:nvSpPr>
          <p:cNvPr id="86" name="Rectangle: Rounded Corners 85">
            <a:extLst>
              <a:ext uri="{FF2B5EF4-FFF2-40B4-BE49-F238E27FC236}">
                <a16:creationId xmlns:a16="http://schemas.microsoft.com/office/drawing/2014/main" id="{8631D901-FC02-402D-A541-2AA52E14DFC3}"/>
              </a:ext>
            </a:extLst>
          </p:cNvPr>
          <p:cNvSpPr/>
          <p:nvPr/>
        </p:nvSpPr>
        <p:spPr>
          <a:xfrm>
            <a:off x="1264326" y="6276486"/>
            <a:ext cx="4389120" cy="274320"/>
          </a:xfrm>
          <a:prstGeom prst="roundRect">
            <a:avLst/>
          </a:prstGeom>
          <a:solidFill>
            <a:schemeClr val="tx1">
              <a:alpha val="25000"/>
            </a:schemeClr>
          </a:solidFill>
          <a:ln w="12700">
            <a:solidFill>
              <a:srgbClr val="E76C0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Rounded Corners 86">
            <a:extLst>
              <a:ext uri="{FF2B5EF4-FFF2-40B4-BE49-F238E27FC236}">
                <a16:creationId xmlns:a16="http://schemas.microsoft.com/office/drawing/2014/main" id="{FCB39434-57DC-4360-A81F-4E4C6A2F23EC}"/>
              </a:ext>
            </a:extLst>
          </p:cNvPr>
          <p:cNvSpPr/>
          <p:nvPr/>
        </p:nvSpPr>
        <p:spPr>
          <a:xfrm>
            <a:off x="1264328" y="6276487"/>
            <a:ext cx="2286000" cy="274320"/>
          </a:xfrm>
          <a:prstGeom prst="roundRect">
            <a:avLst/>
          </a:prstGeom>
          <a:solidFill>
            <a:srgbClr val="E76C0F"/>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TextBox 87">
            <a:extLst>
              <a:ext uri="{FF2B5EF4-FFF2-40B4-BE49-F238E27FC236}">
                <a16:creationId xmlns:a16="http://schemas.microsoft.com/office/drawing/2014/main" id="{159DC763-E540-48F0-8F8B-077DC41CFD53}"/>
              </a:ext>
            </a:extLst>
          </p:cNvPr>
          <p:cNvSpPr txBox="1"/>
          <p:nvPr/>
        </p:nvSpPr>
        <p:spPr>
          <a:xfrm>
            <a:off x="652086" y="6228980"/>
            <a:ext cx="606242"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MAR</a:t>
            </a:r>
          </a:p>
        </p:txBody>
      </p:sp>
      <p:grpSp>
        <p:nvGrpSpPr>
          <p:cNvPr id="89" name="Group 88">
            <a:extLst>
              <a:ext uri="{FF2B5EF4-FFF2-40B4-BE49-F238E27FC236}">
                <a16:creationId xmlns:a16="http://schemas.microsoft.com/office/drawing/2014/main" id="{F9BD99C0-B081-4754-A417-12D788844448}"/>
              </a:ext>
            </a:extLst>
          </p:cNvPr>
          <p:cNvGrpSpPr/>
          <p:nvPr/>
        </p:nvGrpSpPr>
        <p:grpSpPr>
          <a:xfrm>
            <a:off x="3318307" y="5764463"/>
            <a:ext cx="567893" cy="438229"/>
            <a:chOff x="2728554" y="4116367"/>
            <a:chExt cx="567893" cy="438229"/>
          </a:xfrm>
        </p:grpSpPr>
        <p:sp>
          <p:nvSpPr>
            <p:cNvPr id="90" name="Callout: Down Arrow 89">
              <a:extLst>
                <a:ext uri="{FF2B5EF4-FFF2-40B4-BE49-F238E27FC236}">
                  <a16:creationId xmlns:a16="http://schemas.microsoft.com/office/drawing/2014/main" id="{A05378E4-5728-4306-97A6-B015D3EB7984}"/>
                </a:ext>
              </a:extLst>
            </p:cNvPr>
            <p:cNvSpPr/>
            <p:nvPr/>
          </p:nvSpPr>
          <p:spPr>
            <a:xfrm>
              <a:off x="2728554" y="4190161"/>
              <a:ext cx="548046" cy="364435"/>
            </a:xfrm>
            <a:prstGeom prst="downArrowCallout">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TextBox 90">
              <a:extLst>
                <a:ext uri="{FF2B5EF4-FFF2-40B4-BE49-F238E27FC236}">
                  <a16:creationId xmlns:a16="http://schemas.microsoft.com/office/drawing/2014/main" id="{72BFCD09-3927-4598-AD5F-A17C87785D0B}"/>
                </a:ext>
              </a:extLst>
            </p:cNvPr>
            <p:cNvSpPr txBox="1"/>
            <p:nvPr/>
          </p:nvSpPr>
          <p:spPr>
            <a:xfrm>
              <a:off x="2793527" y="4116367"/>
              <a:ext cx="50292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53%</a:t>
              </a:r>
            </a:p>
          </p:txBody>
        </p:sp>
      </p:grpSp>
      <p:sp>
        <p:nvSpPr>
          <p:cNvPr id="92" name="TextBox 91">
            <a:extLst>
              <a:ext uri="{FF2B5EF4-FFF2-40B4-BE49-F238E27FC236}">
                <a16:creationId xmlns:a16="http://schemas.microsoft.com/office/drawing/2014/main" id="{5D0E568F-BF29-4500-9BF0-79A070BBE8BA}"/>
              </a:ext>
            </a:extLst>
          </p:cNvPr>
          <p:cNvSpPr txBox="1"/>
          <p:nvPr/>
        </p:nvSpPr>
        <p:spPr>
          <a:xfrm>
            <a:off x="7341045" y="1927818"/>
            <a:ext cx="2895600" cy="400110"/>
          </a:xfrm>
          <a:prstGeom prst="rect">
            <a:avLst/>
          </a:prstGeom>
          <a:noFill/>
        </p:spPr>
        <p:txBody>
          <a:bodyPr wrap="square" rtlCol="0">
            <a:spAutoFit/>
          </a:bodyPr>
          <a:lstStyle/>
          <a:p>
            <a:r>
              <a:rPr lang="en-US" sz="2000" dirty="0">
                <a:solidFill>
                  <a:schemeClr val="bg1"/>
                </a:solidFill>
                <a:latin typeface="Bernard MT Condensed" panose="02050806060905020404" pitchFamily="18" charset="0"/>
              </a:rPr>
              <a:t>LOREM IPSUM DOLOR</a:t>
            </a:r>
          </a:p>
        </p:txBody>
      </p:sp>
      <p:sp>
        <p:nvSpPr>
          <p:cNvPr id="93" name="TextBox 92">
            <a:extLst>
              <a:ext uri="{FF2B5EF4-FFF2-40B4-BE49-F238E27FC236}">
                <a16:creationId xmlns:a16="http://schemas.microsoft.com/office/drawing/2014/main" id="{565FACCA-F268-46B8-9782-6007C6374327}"/>
              </a:ext>
            </a:extLst>
          </p:cNvPr>
          <p:cNvSpPr txBox="1"/>
          <p:nvPr/>
        </p:nvSpPr>
        <p:spPr>
          <a:xfrm>
            <a:off x="6441210" y="2702579"/>
            <a:ext cx="5029200" cy="1384995"/>
          </a:xfrm>
          <a:prstGeom prst="rect">
            <a:avLst/>
          </a:prstGeom>
          <a:noFill/>
        </p:spPr>
        <p:txBody>
          <a:bodyPr wrap="square" rtlCol="0">
            <a:spAutoFit/>
          </a:bodyPr>
          <a:lstStyle/>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600" b="1" dirty="0">
              <a:solidFill>
                <a:schemeClr val="bg1"/>
              </a:solidFill>
              <a:latin typeface="Candara" panose="020E0502030303020204" pitchFamily="34" charset="0"/>
            </a:endParaRP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4" name="Rectangle: Rounded Corners 93">
            <a:extLst>
              <a:ext uri="{FF2B5EF4-FFF2-40B4-BE49-F238E27FC236}">
                <a16:creationId xmlns:a16="http://schemas.microsoft.com/office/drawing/2014/main" id="{FB040EAA-EDCF-40EC-834B-C143B4A55C94}"/>
              </a:ext>
            </a:extLst>
          </p:cNvPr>
          <p:cNvSpPr/>
          <p:nvPr/>
        </p:nvSpPr>
        <p:spPr>
          <a:xfrm>
            <a:off x="6943536" y="4628390"/>
            <a:ext cx="4389120" cy="274320"/>
          </a:xfrm>
          <a:prstGeom prst="roundRect">
            <a:avLst/>
          </a:prstGeom>
          <a:solidFill>
            <a:schemeClr val="tx1">
              <a:alpha val="25000"/>
            </a:schemeClr>
          </a:solidFill>
          <a:ln w="12700">
            <a:solidFill>
              <a:srgbClr val="CF351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Rounded Corners 94">
            <a:extLst>
              <a:ext uri="{FF2B5EF4-FFF2-40B4-BE49-F238E27FC236}">
                <a16:creationId xmlns:a16="http://schemas.microsoft.com/office/drawing/2014/main" id="{30248721-1258-4B52-B35A-826C7CF1072A}"/>
              </a:ext>
            </a:extLst>
          </p:cNvPr>
          <p:cNvSpPr/>
          <p:nvPr/>
        </p:nvSpPr>
        <p:spPr>
          <a:xfrm>
            <a:off x="6943538" y="4628391"/>
            <a:ext cx="3017520" cy="274320"/>
          </a:xfrm>
          <a:prstGeom prst="roundRect">
            <a:avLst/>
          </a:prstGeom>
          <a:solidFill>
            <a:srgbClr val="CF351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Oval 95">
            <a:extLst>
              <a:ext uri="{FF2B5EF4-FFF2-40B4-BE49-F238E27FC236}">
                <a16:creationId xmlns:a16="http://schemas.microsoft.com/office/drawing/2014/main" id="{366BCD39-05E1-487B-9DC7-EA2B1469F783}"/>
              </a:ext>
            </a:extLst>
          </p:cNvPr>
          <p:cNvSpPr>
            <a:spLocks noChangeAspect="1"/>
          </p:cNvSpPr>
          <p:nvPr/>
        </p:nvSpPr>
        <p:spPr>
          <a:xfrm>
            <a:off x="6442393" y="1737360"/>
            <a:ext cx="777240" cy="777240"/>
          </a:xfrm>
          <a:prstGeom prst="ellipse">
            <a:avLst/>
          </a:prstGeom>
          <a:solidFill>
            <a:srgbClr val="CF351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Box 96">
            <a:extLst>
              <a:ext uri="{FF2B5EF4-FFF2-40B4-BE49-F238E27FC236}">
                <a16:creationId xmlns:a16="http://schemas.microsoft.com/office/drawing/2014/main" id="{426262C0-F200-45FF-8C91-7D71442E2D13}"/>
              </a:ext>
            </a:extLst>
          </p:cNvPr>
          <p:cNvSpPr txBox="1"/>
          <p:nvPr/>
        </p:nvSpPr>
        <p:spPr>
          <a:xfrm>
            <a:off x="6522214" y="182880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900" b="1" dirty="0">
                <a:solidFill>
                  <a:schemeClr val="bg1"/>
                </a:solidFill>
              </a:rPr>
              <a:t>OPTION</a:t>
            </a:r>
          </a:p>
        </p:txBody>
      </p:sp>
      <p:sp>
        <p:nvSpPr>
          <p:cNvPr id="98" name="TextBox 97">
            <a:extLst>
              <a:ext uri="{FF2B5EF4-FFF2-40B4-BE49-F238E27FC236}">
                <a16:creationId xmlns:a16="http://schemas.microsoft.com/office/drawing/2014/main" id="{F23EB4A5-7949-4F31-965E-1EFEFF6BB73D}"/>
              </a:ext>
            </a:extLst>
          </p:cNvPr>
          <p:cNvSpPr txBox="1"/>
          <p:nvPr/>
        </p:nvSpPr>
        <p:spPr>
          <a:xfrm>
            <a:off x="6331296" y="4580884"/>
            <a:ext cx="606242"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JAN</a:t>
            </a:r>
          </a:p>
        </p:txBody>
      </p:sp>
      <p:grpSp>
        <p:nvGrpSpPr>
          <p:cNvPr id="99" name="Group 98">
            <a:extLst>
              <a:ext uri="{FF2B5EF4-FFF2-40B4-BE49-F238E27FC236}">
                <a16:creationId xmlns:a16="http://schemas.microsoft.com/office/drawing/2014/main" id="{D8B5B8B8-A915-413A-8546-101B25C22CA9}"/>
              </a:ext>
            </a:extLst>
          </p:cNvPr>
          <p:cNvGrpSpPr/>
          <p:nvPr/>
        </p:nvGrpSpPr>
        <p:grpSpPr>
          <a:xfrm>
            <a:off x="9642907" y="4116367"/>
            <a:ext cx="567893" cy="438229"/>
            <a:chOff x="2728554" y="4116367"/>
            <a:chExt cx="567893" cy="438229"/>
          </a:xfrm>
        </p:grpSpPr>
        <p:sp>
          <p:nvSpPr>
            <p:cNvPr id="100" name="Callout: Down Arrow 99">
              <a:extLst>
                <a:ext uri="{FF2B5EF4-FFF2-40B4-BE49-F238E27FC236}">
                  <a16:creationId xmlns:a16="http://schemas.microsoft.com/office/drawing/2014/main" id="{30AB8974-91D2-45EA-8693-7445AA62203A}"/>
                </a:ext>
              </a:extLst>
            </p:cNvPr>
            <p:cNvSpPr/>
            <p:nvPr/>
          </p:nvSpPr>
          <p:spPr>
            <a:xfrm>
              <a:off x="2728554" y="4190161"/>
              <a:ext cx="548046" cy="364435"/>
            </a:xfrm>
            <a:prstGeom prst="downArrowCallout">
              <a:avLst/>
            </a:pr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TextBox 100">
              <a:extLst>
                <a:ext uri="{FF2B5EF4-FFF2-40B4-BE49-F238E27FC236}">
                  <a16:creationId xmlns:a16="http://schemas.microsoft.com/office/drawing/2014/main" id="{009D1109-BC87-49F7-BE38-9DB641E9FA6F}"/>
                </a:ext>
              </a:extLst>
            </p:cNvPr>
            <p:cNvSpPr txBox="1"/>
            <p:nvPr/>
          </p:nvSpPr>
          <p:spPr>
            <a:xfrm>
              <a:off x="2793527" y="4116367"/>
              <a:ext cx="50292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73%</a:t>
              </a:r>
            </a:p>
          </p:txBody>
        </p:sp>
      </p:grpSp>
      <p:sp>
        <p:nvSpPr>
          <p:cNvPr id="102" name="Rectangle: Rounded Corners 101">
            <a:extLst>
              <a:ext uri="{FF2B5EF4-FFF2-40B4-BE49-F238E27FC236}">
                <a16:creationId xmlns:a16="http://schemas.microsoft.com/office/drawing/2014/main" id="{408CAB2F-5A13-4E5E-88F6-6D5BB9579146}"/>
              </a:ext>
            </a:extLst>
          </p:cNvPr>
          <p:cNvSpPr/>
          <p:nvPr/>
        </p:nvSpPr>
        <p:spPr>
          <a:xfrm>
            <a:off x="6943536" y="5439294"/>
            <a:ext cx="4389120" cy="274320"/>
          </a:xfrm>
          <a:prstGeom prst="roundRect">
            <a:avLst/>
          </a:prstGeom>
          <a:solidFill>
            <a:schemeClr val="tx1">
              <a:alpha val="25000"/>
            </a:schemeClr>
          </a:solidFill>
          <a:ln w="12700">
            <a:solidFill>
              <a:srgbClr val="CF351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Rounded Corners 102">
            <a:extLst>
              <a:ext uri="{FF2B5EF4-FFF2-40B4-BE49-F238E27FC236}">
                <a16:creationId xmlns:a16="http://schemas.microsoft.com/office/drawing/2014/main" id="{8E42A8F0-4987-4F80-AE45-EC771A641369}"/>
              </a:ext>
            </a:extLst>
          </p:cNvPr>
          <p:cNvSpPr/>
          <p:nvPr/>
        </p:nvSpPr>
        <p:spPr>
          <a:xfrm>
            <a:off x="6943538" y="5439295"/>
            <a:ext cx="2377440" cy="274320"/>
          </a:xfrm>
          <a:prstGeom prst="roundRect">
            <a:avLst/>
          </a:prstGeom>
          <a:solidFill>
            <a:srgbClr val="CF351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TextBox 103">
            <a:extLst>
              <a:ext uri="{FF2B5EF4-FFF2-40B4-BE49-F238E27FC236}">
                <a16:creationId xmlns:a16="http://schemas.microsoft.com/office/drawing/2014/main" id="{3478F68D-2295-4D5D-9E15-76443AF76F63}"/>
              </a:ext>
            </a:extLst>
          </p:cNvPr>
          <p:cNvSpPr txBox="1"/>
          <p:nvPr/>
        </p:nvSpPr>
        <p:spPr>
          <a:xfrm>
            <a:off x="6331296" y="5391788"/>
            <a:ext cx="606242"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FEB</a:t>
            </a:r>
          </a:p>
        </p:txBody>
      </p:sp>
      <p:grpSp>
        <p:nvGrpSpPr>
          <p:cNvPr id="105" name="Group 104">
            <a:extLst>
              <a:ext uri="{FF2B5EF4-FFF2-40B4-BE49-F238E27FC236}">
                <a16:creationId xmlns:a16="http://schemas.microsoft.com/office/drawing/2014/main" id="{49DBDA23-147D-4B73-9E30-1A8DE7716744}"/>
              </a:ext>
            </a:extLst>
          </p:cNvPr>
          <p:cNvGrpSpPr/>
          <p:nvPr/>
        </p:nvGrpSpPr>
        <p:grpSpPr>
          <a:xfrm>
            <a:off x="8991600" y="4927271"/>
            <a:ext cx="567893" cy="438229"/>
            <a:chOff x="2728554" y="4116367"/>
            <a:chExt cx="567893" cy="438229"/>
          </a:xfrm>
        </p:grpSpPr>
        <p:sp>
          <p:nvSpPr>
            <p:cNvPr id="106" name="Callout: Down Arrow 105">
              <a:extLst>
                <a:ext uri="{FF2B5EF4-FFF2-40B4-BE49-F238E27FC236}">
                  <a16:creationId xmlns:a16="http://schemas.microsoft.com/office/drawing/2014/main" id="{105E2A98-DB5C-4FF6-85CA-0F3151800663}"/>
                </a:ext>
              </a:extLst>
            </p:cNvPr>
            <p:cNvSpPr/>
            <p:nvPr/>
          </p:nvSpPr>
          <p:spPr>
            <a:xfrm>
              <a:off x="2728554" y="4190161"/>
              <a:ext cx="548046" cy="364435"/>
            </a:xfrm>
            <a:prstGeom prst="downArrowCallout">
              <a:avLst/>
            </a:pr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TextBox 106">
              <a:extLst>
                <a:ext uri="{FF2B5EF4-FFF2-40B4-BE49-F238E27FC236}">
                  <a16:creationId xmlns:a16="http://schemas.microsoft.com/office/drawing/2014/main" id="{8BA093E2-A81A-4285-8307-EA6716CC98BE}"/>
                </a:ext>
              </a:extLst>
            </p:cNvPr>
            <p:cNvSpPr txBox="1"/>
            <p:nvPr/>
          </p:nvSpPr>
          <p:spPr>
            <a:xfrm>
              <a:off x="2793527" y="4116367"/>
              <a:ext cx="50292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52%</a:t>
              </a:r>
            </a:p>
          </p:txBody>
        </p:sp>
      </p:grpSp>
      <p:sp>
        <p:nvSpPr>
          <p:cNvPr id="108" name="Rectangle: Rounded Corners 107">
            <a:extLst>
              <a:ext uri="{FF2B5EF4-FFF2-40B4-BE49-F238E27FC236}">
                <a16:creationId xmlns:a16="http://schemas.microsoft.com/office/drawing/2014/main" id="{DBF3948E-DF88-4C4D-88F4-87C88DD978EE}"/>
              </a:ext>
            </a:extLst>
          </p:cNvPr>
          <p:cNvSpPr/>
          <p:nvPr/>
        </p:nvSpPr>
        <p:spPr>
          <a:xfrm>
            <a:off x="6943536" y="6276486"/>
            <a:ext cx="4389120" cy="274320"/>
          </a:xfrm>
          <a:prstGeom prst="roundRect">
            <a:avLst/>
          </a:prstGeom>
          <a:solidFill>
            <a:schemeClr val="tx1">
              <a:alpha val="25000"/>
            </a:schemeClr>
          </a:solidFill>
          <a:ln w="12700">
            <a:solidFill>
              <a:srgbClr val="CF351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Rounded Corners 108">
            <a:extLst>
              <a:ext uri="{FF2B5EF4-FFF2-40B4-BE49-F238E27FC236}">
                <a16:creationId xmlns:a16="http://schemas.microsoft.com/office/drawing/2014/main" id="{FC30A637-F5DF-412C-B267-CD3D1E63F293}"/>
              </a:ext>
            </a:extLst>
          </p:cNvPr>
          <p:cNvSpPr/>
          <p:nvPr/>
        </p:nvSpPr>
        <p:spPr>
          <a:xfrm>
            <a:off x="6943538" y="6276487"/>
            <a:ext cx="3657600" cy="274320"/>
          </a:xfrm>
          <a:prstGeom prst="roundRect">
            <a:avLst/>
          </a:prstGeom>
          <a:solidFill>
            <a:srgbClr val="CF351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TextBox 109">
            <a:extLst>
              <a:ext uri="{FF2B5EF4-FFF2-40B4-BE49-F238E27FC236}">
                <a16:creationId xmlns:a16="http://schemas.microsoft.com/office/drawing/2014/main" id="{2CB73CBD-D28F-48D6-8715-167C7F5BB0FD}"/>
              </a:ext>
            </a:extLst>
          </p:cNvPr>
          <p:cNvSpPr txBox="1"/>
          <p:nvPr/>
        </p:nvSpPr>
        <p:spPr>
          <a:xfrm>
            <a:off x="6331296" y="6228980"/>
            <a:ext cx="606242"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MAR</a:t>
            </a:r>
          </a:p>
        </p:txBody>
      </p:sp>
      <p:grpSp>
        <p:nvGrpSpPr>
          <p:cNvPr id="111" name="Group 110">
            <a:extLst>
              <a:ext uri="{FF2B5EF4-FFF2-40B4-BE49-F238E27FC236}">
                <a16:creationId xmlns:a16="http://schemas.microsoft.com/office/drawing/2014/main" id="{6503BCD0-6E3B-4DC1-A252-7D2E7D4D6F2A}"/>
              </a:ext>
            </a:extLst>
          </p:cNvPr>
          <p:cNvGrpSpPr/>
          <p:nvPr/>
        </p:nvGrpSpPr>
        <p:grpSpPr>
          <a:xfrm>
            <a:off x="10328707" y="5764463"/>
            <a:ext cx="567893" cy="438229"/>
            <a:chOff x="2728554" y="4116367"/>
            <a:chExt cx="567893" cy="438229"/>
          </a:xfrm>
        </p:grpSpPr>
        <p:sp>
          <p:nvSpPr>
            <p:cNvPr id="112" name="Callout: Down Arrow 111">
              <a:extLst>
                <a:ext uri="{FF2B5EF4-FFF2-40B4-BE49-F238E27FC236}">
                  <a16:creationId xmlns:a16="http://schemas.microsoft.com/office/drawing/2014/main" id="{CE8C4D3A-5D45-4C31-8BA9-A014A70975D6}"/>
                </a:ext>
              </a:extLst>
            </p:cNvPr>
            <p:cNvSpPr/>
            <p:nvPr/>
          </p:nvSpPr>
          <p:spPr>
            <a:xfrm>
              <a:off x="2728554" y="4190161"/>
              <a:ext cx="548046" cy="364435"/>
            </a:xfrm>
            <a:prstGeom prst="downArrowCallout">
              <a:avLst/>
            </a:pr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TextBox 112">
              <a:extLst>
                <a:ext uri="{FF2B5EF4-FFF2-40B4-BE49-F238E27FC236}">
                  <a16:creationId xmlns:a16="http://schemas.microsoft.com/office/drawing/2014/main" id="{BA216C9E-D659-4E85-AD82-9CC3BDBE92FA}"/>
                </a:ext>
              </a:extLst>
            </p:cNvPr>
            <p:cNvSpPr txBox="1"/>
            <p:nvPr/>
          </p:nvSpPr>
          <p:spPr>
            <a:xfrm>
              <a:off x="2793527" y="4116367"/>
              <a:ext cx="50292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82%</a:t>
              </a:r>
            </a:p>
          </p:txBody>
        </p:sp>
      </p:grpSp>
      <p:pic>
        <p:nvPicPr>
          <p:cNvPr id="47" name="Picture 46">
            <a:hlinkClick r:id="rId2"/>
            <a:extLst>
              <a:ext uri="{FF2B5EF4-FFF2-40B4-BE49-F238E27FC236}">
                <a16:creationId xmlns:a16="http://schemas.microsoft.com/office/drawing/2014/main" id="{B4D6519B-C744-446F-90F7-5322215C09E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67755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wipe(left)">
                                      <p:cBhvr>
                                        <p:cTn id="7" dur="1000"/>
                                        <p:tgtEl>
                                          <p:spTgt spid="79"/>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74"/>
                                        </p:tgtEl>
                                        <p:attrNameLst>
                                          <p:attrName>style.visibility</p:attrName>
                                        </p:attrNameLst>
                                      </p:cBhvr>
                                      <p:to>
                                        <p:strVal val="visible"/>
                                      </p:to>
                                    </p:set>
                                    <p:animEffect transition="in" filter="fade">
                                      <p:cBhvr>
                                        <p:cTn id="11" dur="1000"/>
                                        <p:tgtEl>
                                          <p:spTgt spid="74"/>
                                        </p:tgtEl>
                                      </p:cBhvr>
                                    </p:animEffect>
                                    <p:anim calcmode="lin" valueType="num">
                                      <p:cBhvr>
                                        <p:cTn id="12" dur="1000" fill="hold"/>
                                        <p:tgtEl>
                                          <p:spTgt spid="74"/>
                                        </p:tgtEl>
                                        <p:attrNameLst>
                                          <p:attrName>ppt_x</p:attrName>
                                        </p:attrNameLst>
                                      </p:cBhvr>
                                      <p:tavLst>
                                        <p:tav tm="0">
                                          <p:val>
                                            <p:strVal val="#ppt_x"/>
                                          </p:val>
                                        </p:tav>
                                        <p:tav tm="100000">
                                          <p:val>
                                            <p:strVal val="#ppt_x"/>
                                          </p:val>
                                        </p:tav>
                                      </p:tavLst>
                                    </p:anim>
                                    <p:anim calcmode="lin" valueType="num">
                                      <p:cBhvr>
                                        <p:cTn id="13" dur="1000" fill="hold"/>
                                        <p:tgtEl>
                                          <p:spTgt spid="74"/>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75"/>
                                        </p:tgtEl>
                                        <p:attrNameLst>
                                          <p:attrName>style.visibility</p:attrName>
                                        </p:attrNameLst>
                                      </p:cBhvr>
                                      <p:to>
                                        <p:strVal val="visible"/>
                                      </p:to>
                                    </p:set>
                                    <p:animEffect transition="in" filter="fade">
                                      <p:cBhvr>
                                        <p:cTn id="16" dur="1000"/>
                                        <p:tgtEl>
                                          <p:spTgt spid="75"/>
                                        </p:tgtEl>
                                      </p:cBhvr>
                                    </p:animEffect>
                                    <p:anim calcmode="lin" valueType="num">
                                      <p:cBhvr>
                                        <p:cTn id="17" dur="1000" fill="hold"/>
                                        <p:tgtEl>
                                          <p:spTgt spid="75"/>
                                        </p:tgtEl>
                                        <p:attrNameLst>
                                          <p:attrName>ppt_x</p:attrName>
                                        </p:attrNameLst>
                                      </p:cBhvr>
                                      <p:tavLst>
                                        <p:tav tm="0">
                                          <p:val>
                                            <p:strVal val="#ppt_x"/>
                                          </p:val>
                                        </p:tav>
                                        <p:tav tm="100000">
                                          <p:val>
                                            <p:strVal val="#ppt_x"/>
                                          </p:val>
                                        </p:tav>
                                      </p:tavLst>
                                    </p:anim>
                                    <p:anim calcmode="lin" valueType="num">
                                      <p:cBhvr>
                                        <p:cTn id="18" dur="1000" fill="hold"/>
                                        <p:tgtEl>
                                          <p:spTgt spid="75"/>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2" presetClass="entr" presetSubtype="8"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left)">
                                      <p:cBhvr>
                                        <p:cTn id="22" dur="500"/>
                                        <p:tgtEl>
                                          <p:spTgt spid="4"/>
                                        </p:tgtEl>
                                      </p:cBhvr>
                                    </p:animEffect>
                                  </p:childTnLst>
                                </p:cTn>
                              </p:par>
                            </p:childTnLst>
                          </p:cTn>
                        </p:par>
                        <p:par>
                          <p:cTn id="23" fill="hold">
                            <p:stCondLst>
                              <p:cond delay="2500"/>
                            </p:stCondLst>
                            <p:childTnLst>
                              <p:par>
                                <p:cTn id="24" presetID="22" presetClass="entr" presetSubtype="1"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up)">
                                      <p:cBhvr>
                                        <p:cTn id="26" dur="1000"/>
                                        <p:tgtEl>
                                          <p:spTgt spid="9"/>
                                        </p:tgtEl>
                                      </p:cBhvr>
                                    </p:animEffect>
                                  </p:childTnLst>
                                </p:cTn>
                              </p:par>
                            </p:childTnLst>
                          </p:cTn>
                        </p:par>
                        <p:par>
                          <p:cTn id="27" fill="hold">
                            <p:stCondLst>
                              <p:cond delay="3500"/>
                            </p:stCondLst>
                            <p:childTnLst>
                              <p:par>
                                <p:cTn id="28" presetID="2" presetClass="entr" presetSubtype="4" fill="hold" grpId="0" nodeType="afterEffect">
                                  <p:stCondLst>
                                    <p:cond delay="0"/>
                                  </p:stCondLst>
                                  <p:childTnLst>
                                    <p:set>
                                      <p:cBhvr>
                                        <p:cTn id="29" dur="1" fill="hold">
                                          <p:stCondLst>
                                            <p:cond delay="0"/>
                                          </p:stCondLst>
                                        </p:cTn>
                                        <p:tgtEl>
                                          <p:spTgt spid="76"/>
                                        </p:tgtEl>
                                        <p:attrNameLst>
                                          <p:attrName>style.visibility</p:attrName>
                                        </p:attrNameLst>
                                      </p:cBhvr>
                                      <p:to>
                                        <p:strVal val="visible"/>
                                      </p:to>
                                    </p:set>
                                    <p:anim calcmode="lin" valueType="num">
                                      <p:cBhvr additive="base">
                                        <p:cTn id="30" dur="750" fill="hold"/>
                                        <p:tgtEl>
                                          <p:spTgt spid="76"/>
                                        </p:tgtEl>
                                        <p:attrNameLst>
                                          <p:attrName>ppt_x</p:attrName>
                                        </p:attrNameLst>
                                      </p:cBhvr>
                                      <p:tavLst>
                                        <p:tav tm="0">
                                          <p:val>
                                            <p:strVal val="#ppt_x"/>
                                          </p:val>
                                        </p:tav>
                                        <p:tav tm="100000">
                                          <p:val>
                                            <p:strVal val="#ppt_x"/>
                                          </p:val>
                                        </p:tav>
                                      </p:tavLst>
                                    </p:anim>
                                    <p:anim calcmode="lin" valueType="num">
                                      <p:cBhvr additive="base">
                                        <p:cTn id="31" dur="750" fill="hold"/>
                                        <p:tgtEl>
                                          <p:spTgt spid="76"/>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82"/>
                                        </p:tgtEl>
                                        <p:attrNameLst>
                                          <p:attrName>style.visibility</p:attrName>
                                        </p:attrNameLst>
                                      </p:cBhvr>
                                      <p:to>
                                        <p:strVal val="visible"/>
                                      </p:to>
                                    </p:set>
                                    <p:anim calcmode="lin" valueType="num">
                                      <p:cBhvr additive="base">
                                        <p:cTn id="34" dur="750" fill="hold"/>
                                        <p:tgtEl>
                                          <p:spTgt spid="82"/>
                                        </p:tgtEl>
                                        <p:attrNameLst>
                                          <p:attrName>ppt_x</p:attrName>
                                        </p:attrNameLst>
                                      </p:cBhvr>
                                      <p:tavLst>
                                        <p:tav tm="0">
                                          <p:val>
                                            <p:strVal val="#ppt_x"/>
                                          </p:val>
                                        </p:tav>
                                        <p:tav tm="100000">
                                          <p:val>
                                            <p:strVal val="#ppt_x"/>
                                          </p:val>
                                        </p:tav>
                                      </p:tavLst>
                                    </p:anim>
                                    <p:anim calcmode="lin" valueType="num">
                                      <p:cBhvr additive="base">
                                        <p:cTn id="35" dur="750" fill="hold"/>
                                        <p:tgtEl>
                                          <p:spTgt spid="82"/>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88"/>
                                        </p:tgtEl>
                                        <p:attrNameLst>
                                          <p:attrName>style.visibility</p:attrName>
                                        </p:attrNameLst>
                                      </p:cBhvr>
                                      <p:to>
                                        <p:strVal val="visible"/>
                                      </p:to>
                                    </p:set>
                                    <p:anim calcmode="lin" valueType="num">
                                      <p:cBhvr additive="base">
                                        <p:cTn id="38" dur="750" fill="hold"/>
                                        <p:tgtEl>
                                          <p:spTgt spid="88"/>
                                        </p:tgtEl>
                                        <p:attrNameLst>
                                          <p:attrName>ppt_x</p:attrName>
                                        </p:attrNameLst>
                                      </p:cBhvr>
                                      <p:tavLst>
                                        <p:tav tm="0">
                                          <p:val>
                                            <p:strVal val="#ppt_x"/>
                                          </p:val>
                                        </p:tav>
                                        <p:tav tm="100000">
                                          <p:val>
                                            <p:strVal val="#ppt_x"/>
                                          </p:val>
                                        </p:tav>
                                      </p:tavLst>
                                    </p:anim>
                                    <p:anim calcmode="lin" valueType="num">
                                      <p:cBhvr additive="base">
                                        <p:cTn id="39" dur="750" fill="hold"/>
                                        <p:tgtEl>
                                          <p:spTgt spid="88"/>
                                        </p:tgtEl>
                                        <p:attrNameLst>
                                          <p:attrName>ppt_y</p:attrName>
                                        </p:attrNameLst>
                                      </p:cBhvr>
                                      <p:tavLst>
                                        <p:tav tm="0">
                                          <p:val>
                                            <p:strVal val="1+#ppt_h/2"/>
                                          </p:val>
                                        </p:tav>
                                        <p:tav tm="100000">
                                          <p:val>
                                            <p:strVal val="#ppt_y"/>
                                          </p:val>
                                        </p:tav>
                                      </p:tavLst>
                                    </p:anim>
                                  </p:childTnLst>
                                </p:cTn>
                              </p:par>
                            </p:childTnLst>
                          </p:cTn>
                        </p:par>
                        <p:par>
                          <p:cTn id="40" fill="hold">
                            <p:stCondLst>
                              <p:cond delay="4250"/>
                            </p:stCondLst>
                            <p:childTnLst>
                              <p:par>
                                <p:cTn id="41" presetID="22" presetClass="entr" presetSubtype="2" fill="hold" grpId="0" nodeType="after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wipe(right)">
                                      <p:cBhvr>
                                        <p:cTn id="43" dur="1000"/>
                                        <p:tgtEl>
                                          <p:spTgt spid="21"/>
                                        </p:tgtEl>
                                      </p:cBhvr>
                                    </p:animEffect>
                                  </p:childTnLst>
                                </p:cTn>
                              </p:par>
                            </p:childTnLst>
                          </p:cTn>
                        </p:par>
                        <p:par>
                          <p:cTn id="44" fill="hold">
                            <p:stCondLst>
                              <p:cond delay="5250"/>
                            </p:stCondLst>
                            <p:childTnLst>
                              <p:par>
                                <p:cTn id="45" presetID="22" presetClass="entr" presetSubtype="8"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wipe(left)">
                                      <p:cBhvr>
                                        <p:cTn id="47" dur="1000"/>
                                        <p:tgtEl>
                                          <p:spTgt spid="23"/>
                                        </p:tgtEl>
                                      </p:cBhvr>
                                    </p:animEffect>
                                  </p:childTnLst>
                                </p:cTn>
                              </p:par>
                              <p:par>
                                <p:cTn id="48" presetID="2" presetClass="entr" presetSubtype="8" fill="hold" nodeType="withEffect">
                                  <p:stCondLst>
                                    <p:cond delay="0"/>
                                  </p:stCondLst>
                                  <p:childTnLst>
                                    <p:set>
                                      <p:cBhvr>
                                        <p:cTn id="49" dur="1" fill="hold">
                                          <p:stCondLst>
                                            <p:cond delay="0"/>
                                          </p:stCondLst>
                                        </p:cTn>
                                        <p:tgtEl>
                                          <p:spTgt spid="24"/>
                                        </p:tgtEl>
                                        <p:attrNameLst>
                                          <p:attrName>style.visibility</p:attrName>
                                        </p:attrNameLst>
                                      </p:cBhvr>
                                      <p:to>
                                        <p:strVal val="visible"/>
                                      </p:to>
                                    </p:set>
                                    <p:anim calcmode="lin" valueType="num">
                                      <p:cBhvr additive="base">
                                        <p:cTn id="50" dur="1000" fill="hold"/>
                                        <p:tgtEl>
                                          <p:spTgt spid="24"/>
                                        </p:tgtEl>
                                        <p:attrNameLst>
                                          <p:attrName>ppt_x</p:attrName>
                                        </p:attrNameLst>
                                      </p:cBhvr>
                                      <p:tavLst>
                                        <p:tav tm="0">
                                          <p:val>
                                            <p:strVal val="0-#ppt_w/2"/>
                                          </p:val>
                                        </p:tav>
                                        <p:tav tm="100000">
                                          <p:val>
                                            <p:strVal val="#ppt_x"/>
                                          </p:val>
                                        </p:tav>
                                      </p:tavLst>
                                    </p:anim>
                                    <p:anim calcmode="lin" valueType="num">
                                      <p:cBhvr additive="base">
                                        <p:cTn id="51" dur="1000" fill="hold"/>
                                        <p:tgtEl>
                                          <p:spTgt spid="24"/>
                                        </p:tgtEl>
                                        <p:attrNameLst>
                                          <p:attrName>ppt_y</p:attrName>
                                        </p:attrNameLst>
                                      </p:cBhvr>
                                      <p:tavLst>
                                        <p:tav tm="0">
                                          <p:val>
                                            <p:strVal val="#ppt_y"/>
                                          </p:val>
                                        </p:tav>
                                        <p:tav tm="100000">
                                          <p:val>
                                            <p:strVal val="#ppt_y"/>
                                          </p:val>
                                        </p:tav>
                                      </p:tavLst>
                                    </p:anim>
                                  </p:childTnLst>
                                </p:cTn>
                              </p:par>
                            </p:childTnLst>
                          </p:cTn>
                        </p:par>
                        <p:par>
                          <p:cTn id="52" fill="hold">
                            <p:stCondLst>
                              <p:cond delay="6250"/>
                            </p:stCondLst>
                            <p:childTnLst>
                              <p:par>
                                <p:cTn id="53" presetID="22" presetClass="entr" presetSubtype="2" fill="hold" grpId="0" nodeType="afterEffect">
                                  <p:stCondLst>
                                    <p:cond delay="0"/>
                                  </p:stCondLst>
                                  <p:childTnLst>
                                    <p:set>
                                      <p:cBhvr>
                                        <p:cTn id="54" dur="1" fill="hold">
                                          <p:stCondLst>
                                            <p:cond delay="0"/>
                                          </p:stCondLst>
                                        </p:cTn>
                                        <p:tgtEl>
                                          <p:spTgt spid="80"/>
                                        </p:tgtEl>
                                        <p:attrNameLst>
                                          <p:attrName>style.visibility</p:attrName>
                                        </p:attrNameLst>
                                      </p:cBhvr>
                                      <p:to>
                                        <p:strVal val="visible"/>
                                      </p:to>
                                    </p:set>
                                    <p:animEffect transition="in" filter="wipe(right)">
                                      <p:cBhvr>
                                        <p:cTn id="55" dur="1000"/>
                                        <p:tgtEl>
                                          <p:spTgt spid="80"/>
                                        </p:tgtEl>
                                      </p:cBhvr>
                                    </p:animEffect>
                                  </p:childTnLst>
                                </p:cTn>
                              </p:par>
                            </p:childTnLst>
                          </p:cTn>
                        </p:par>
                        <p:par>
                          <p:cTn id="56" fill="hold">
                            <p:stCondLst>
                              <p:cond delay="7250"/>
                            </p:stCondLst>
                            <p:childTnLst>
                              <p:par>
                                <p:cTn id="57" presetID="22" presetClass="entr" presetSubtype="8" fill="hold" grpId="0" nodeType="afterEffect">
                                  <p:stCondLst>
                                    <p:cond delay="0"/>
                                  </p:stCondLst>
                                  <p:childTnLst>
                                    <p:set>
                                      <p:cBhvr>
                                        <p:cTn id="58" dur="1" fill="hold">
                                          <p:stCondLst>
                                            <p:cond delay="0"/>
                                          </p:stCondLst>
                                        </p:cTn>
                                        <p:tgtEl>
                                          <p:spTgt spid="81"/>
                                        </p:tgtEl>
                                        <p:attrNameLst>
                                          <p:attrName>style.visibility</p:attrName>
                                        </p:attrNameLst>
                                      </p:cBhvr>
                                      <p:to>
                                        <p:strVal val="visible"/>
                                      </p:to>
                                    </p:set>
                                    <p:animEffect transition="in" filter="wipe(left)">
                                      <p:cBhvr>
                                        <p:cTn id="59" dur="1000"/>
                                        <p:tgtEl>
                                          <p:spTgt spid="81"/>
                                        </p:tgtEl>
                                      </p:cBhvr>
                                    </p:animEffect>
                                  </p:childTnLst>
                                </p:cTn>
                              </p:par>
                              <p:par>
                                <p:cTn id="60" presetID="2" presetClass="entr" presetSubtype="8" fill="hold" nodeType="withEffect">
                                  <p:stCondLst>
                                    <p:cond delay="0"/>
                                  </p:stCondLst>
                                  <p:childTnLst>
                                    <p:set>
                                      <p:cBhvr>
                                        <p:cTn id="61" dur="1" fill="hold">
                                          <p:stCondLst>
                                            <p:cond delay="0"/>
                                          </p:stCondLst>
                                        </p:cTn>
                                        <p:tgtEl>
                                          <p:spTgt spid="83"/>
                                        </p:tgtEl>
                                        <p:attrNameLst>
                                          <p:attrName>style.visibility</p:attrName>
                                        </p:attrNameLst>
                                      </p:cBhvr>
                                      <p:to>
                                        <p:strVal val="visible"/>
                                      </p:to>
                                    </p:set>
                                    <p:anim calcmode="lin" valueType="num">
                                      <p:cBhvr additive="base">
                                        <p:cTn id="62" dur="1000" fill="hold"/>
                                        <p:tgtEl>
                                          <p:spTgt spid="83"/>
                                        </p:tgtEl>
                                        <p:attrNameLst>
                                          <p:attrName>ppt_x</p:attrName>
                                        </p:attrNameLst>
                                      </p:cBhvr>
                                      <p:tavLst>
                                        <p:tav tm="0">
                                          <p:val>
                                            <p:strVal val="0-#ppt_w/2"/>
                                          </p:val>
                                        </p:tav>
                                        <p:tav tm="100000">
                                          <p:val>
                                            <p:strVal val="#ppt_x"/>
                                          </p:val>
                                        </p:tav>
                                      </p:tavLst>
                                    </p:anim>
                                    <p:anim calcmode="lin" valueType="num">
                                      <p:cBhvr additive="base">
                                        <p:cTn id="63" dur="1000" fill="hold"/>
                                        <p:tgtEl>
                                          <p:spTgt spid="83"/>
                                        </p:tgtEl>
                                        <p:attrNameLst>
                                          <p:attrName>ppt_y</p:attrName>
                                        </p:attrNameLst>
                                      </p:cBhvr>
                                      <p:tavLst>
                                        <p:tav tm="0">
                                          <p:val>
                                            <p:strVal val="#ppt_y"/>
                                          </p:val>
                                        </p:tav>
                                        <p:tav tm="100000">
                                          <p:val>
                                            <p:strVal val="#ppt_y"/>
                                          </p:val>
                                        </p:tav>
                                      </p:tavLst>
                                    </p:anim>
                                  </p:childTnLst>
                                </p:cTn>
                              </p:par>
                            </p:childTnLst>
                          </p:cTn>
                        </p:par>
                        <p:par>
                          <p:cTn id="64" fill="hold">
                            <p:stCondLst>
                              <p:cond delay="8250"/>
                            </p:stCondLst>
                            <p:childTnLst>
                              <p:par>
                                <p:cTn id="65" presetID="22" presetClass="entr" presetSubtype="2" fill="hold" grpId="0" nodeType="afterEffect">
                                  <p:stCondLst>
                                    <p:cond delay="0"/>
                                  </p:stCondLst>
                                  <p:childTnLst>
                                    <p:set>
                                      <p:cBhvr>
                                        <p:cTn id="66" dur="1" fill="hold">
                                          <p:stCondLst>
                                            <p:cond delay="0"/>
                                          </p:stCondLst>
                                        </p:cTn>
                                        <p:tgtEl>
                                          <p:spTgt spid="86"/>
                                        </p:tgtEl>
                                        <p:attrNameLst>
                                          <p:attrName>style.visibility</p:attrName>
                                        </p:attrNameLst>
                                      </p:cBhvr>
                                      <p:to>
                                        <p:strVal val="visible"/>
                                      </p:to>
                                    </p:set>
                                    <p:animEffect transition="in" filter="wipe(right)">
                                      <p:cBhvr>
                                        <p:cTn id="67" dur="1000"/>
                                        <p:tgtEl>
                                          <p:spTgt spid="86"/>
                                        </p:tgtEl>
                                      </p:cBhvr>
                                    </p:animEffect>
                                  </p:childTnLst>
                                </p:cTn>
                              </p:par>
                            </p:childTnLst>
                          </p:cTn>
                        </p:par>
                        <p:par>
                          <p:cTn id="68" fill="hold">
                            <p:stCondLst>
                              <p:cond delay="9250"/>
                            </p:stCondLst>
                            <p:childTnLst>
                              <p:par>
                                <p:cTn id="69" presetID="22" presetClass="entr" presetSubtype="8" fill="hold" grpId="0" nodeType="afterEffect">
                                  <p:stCondLst>
                                    <p:cond delay="0"/>
                                  </p:stCondLst>
                                  <p:childTnLst>
                                    <p:set>
                                      <p:cBhvr>
                                        <p:cTn id="70" dur="1" fill="hold">
                                          <p:stCondLst>
                                            <p:cond delay="0"/>
                                          </p:stCondLst>
                                        </p:cTn>
                                        <p:tgtEl>
                                          <p:spTgt spid="87"/>
                                        </p:tgtEl>
                                        <p:attrNameLst>
                                          <p:attrName>style.visibility</p:attrName>
                                        </p:attrNameLst>
                                      </p:cBhvr>
                                      <p:to>
                                        <p:strVal val="visible"/>
                                      </p:to>
                                    </p:set>
                                    <p:animEffect transition="in" filter="wipe(left)">
                                      <p:cBhvr>
                                        <p:cTn id="71" dur="1000"/>
                                        <p:tgtEl>
                                          <p:spTgt spid="87"/>
                                        </p:tgtEl>
                                      </p:cBhvr>
                                    </p:animEffect>
                                  </p:childTnLst>
                                </p:cTn>
                              </p:par>
                              <p:par>
                                <p:cTn id="72" presetID="2" presetClass="entr" presetSubtype="8" fill="hold" nodeType="withEffect">
                                  <p:stCondLst>
                                    <p:cond delay="0"/>
                                  </p:stCondLst>
                                  <p:childTnLst>
                                    <p:set>
                                      <p:cBhvr>
                                        <p:cTn id="73" dur="1" fill="hold">
                                          <p:stCondLst>
                                            <p:cond delay="0"/>
                                          </p:stCondLst>
                                        </p:cTn>
                                        <p:tgtEl>
                                          <p:spTgt spid="89"/>
                                        </p:tgtEl>
                                        <p:attrNameLst>
                                          <p:attrName>style.visibility</p:attrName>
                                        </p:attrNameLst>
                                      </p:cBhvr>
                                      <p:to>
                                        <p:strVal val="visible"/>
                                      </p:to>
                                    </p:set>
                                    <p:anim calcmode="lin" valueType="num">
                                      <p:cBhvr additive="base">
                                        <p:cTn id="74" dur="1000" fill="hold"/>
                                        <p:tgtEl>
                                          <p:spTgt spid="89"/>
                                        </p:tgtEl>
                                        <p:attrNameLst>
                                          <p:attrName>ppt_x</p:attrName>
                                        </p:attrNameLst>
                                      </p:cBhvr>
                                      <p:tavLst>
                                        <p:tav tm="0">
                                          <p:val>
                                            <p:strVal val="0-#ppt_w/2"/>
                                          </p:val>
                                        </p:tav>
                                        <p:tav tm="100000">
                                          <p:val>
                                            <p:strVal val="#ppt_x"/>
                                          </p:val>
                                        </p:tav>
                                      </p:tavLst>
                                    </p:anim>
                                    <p:anim calcmode="lin" valueType="num">
                                      <p:cBhvr additive="base">
                                        <p:cTn id="75" dur="1000" fill="hold"/>
                                        <p:tgtEl>
                                          <p:spTgt spid="89"/>
                                        </p:tgtEl>
                                        <p:attrNameLst>
                                          <p:attrName>ppt_y</p:attrName>
                                        </p:attrNameLst>
                                      </p:cBhvr>
                                      <p:tavLst>
                                        <p:tav tm="0">
                                          <p:val>
                                            <p:strVal val="#ppt_y"/>
                                          </p:val>
                                        </p:tav>
                                        <p:tav tm="100000">
                                          <p:val>
                                            <p:strVal val="#ppt_y"/>
                                          </p:val>
                                        </p:tav>
                                      </p:tavLst>
                                    </p:anim>
                                  </p:childTnLst>
                                </p:cTn>
                              </p:par>
                            </p:childTnLst>
                          </p:cTn>
                        </p:par>
                        <p:par>
                          <p:cTn id="76" fill="hold">
                            <p:stCondLst>
                              <p:cond delay="10250"/>
                            </p:stCondLst>
                            <p:childTnLst>
                              <p:par>
                                <p:cTn id="77" presetID="42" presetClass="entr" presetSubtype="0" fill="hold" grpId="0" nodeType="afterEffect">
                                  <p:stCondLst>
                                    <p:cond delay="0"/>
                                  </p:stCondLst>
                                  <p:childTnLst>
                                    <p:set>
                                      <p:cBhvr>
                                        <p:cTn id="78" dur="1" fill="hold">
                                          <p:stCondLst>
                                            <p:cond delay="0"/>
                                          </p:stCondLst>
                                        </p:cTn>
                                        <p:tgtEl>
                                          <p:spTgt spid="96"/>
                                        </p:tgtEl>
                                        <p:attrNameLst>
                                          <p:attrName>style.visibility</p:attrName>
                                        </p:attrNameLst>
                                      </p:cBhvr>
                                      <p:to>
                                        <p:strVal val="visible"/>
                                      </p:to>
                                    </p:set>
                                    <p:animEffect transition="in" filter="fade">
                                      <p:cBhvr>
                                        <p:cTn id="79" dur="1000"/>
                                        <p:tgtEl>
                                          <p:spTgt spid="96"/>
                                        </p:tgtEl>
                                      </p:cBhvr>
                                    </p:animEffect>
                                    <p:anim calcmode="lin" valueType="num">
                                      <p:cBhvr>
                                        <p:cTn id="80" dur="1000" fill="hold"/>
                                        <p:tgtEl>
                                          <p:spTgt spid="96"/>
                                        </p:tgtEl>
                                        <p:attrNameLst>
                                          <p:attrName>ppt_x</p:attrName>
                                        </p:attrNameLst>
                                      </p:cBhvr>
                                      <p:tavLst>
                                        <p:tav tm="0">
                                          <p:val>
                                            <p:strVal val="#ppt_x"/>
                                          </p:val>
                                        </p:tav>
                                        <p:tav tm="100000">
                                          <p:val>
                                            <p:strVal val="#ppt_x"/>
                                          </p:val>
                                        </p:tav>
                                      </p:tavLst>
                                    </p:anim>
                                    <p:anim calcmode="lin" valueType="num">
                                      <p:cBhvr>
                                        <p:cTn id="81" dur="1000" fill="hold"/>
                                        <p:tgtEl>
                                          <p:spTgt spid="96"/>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97"/>
                                        </p:tgtEl>
                                        <p:attrNameLst>
                                          <p:attrName>style.visibility</p:attrName>
                                        </p:attrNameLst>
                                      </p:cBhvr>
                                      <p:to>
                                        <p:strVal val="visible"/>
                                      </p:to>
                                    </p:set>
                                    <p:animEffect transition="in" filter="fade">
                                      <p:cBhvr>
                                        <p:cTn id="84" dur="1000"/>
                                        <p:tgtEl>
                                          <p:spTgt spid="97"/>
                                        </p:tgtEl>
                                      </p:cBhvr>
                                    </p:animEffect>
                                    <p:anim calcmode="lin" valueType="num">
                                      <p:cBhvr>
                                        <p:cTn id="85" dur="1000" fill="hold"/>
                                        <p:tgtEl>
                                          <p:spTgt spid="97"/>
                                        </p:tgtEl>
                                        <p:attrNameLst>
                                          <p:attrName>ppt_x</p:attrName>
                                        </p:attrNameLst>
                                      </p:cBhvr>
                                      <p:tavLst>
                                        <p:tav tm="0">
                                          <p:val>
                                            <p:strVal val="#ppt_x"/>
                                          </p:val>
                                        </p:tav>
                                        <p:tav tm="100000">
                                          <p:val>
                                            <p:strVal val="#ppt_x"/>
                                          </p:val>
                                        </p:tav>
                                      </p:tavLst>
                                    </p:anim>
                                    <p:anim calcmode="lin" valueType="num">
                                      <p:cBhvr>
                                        <p:cTn id="86" dur="1000" fill="hold"/>
                                        <p:tgtEl>
                                          <p:spTgt spid="97"/>
                                        </p:tgtEl>
                                        <p:attrNameLst>
                                          <p:attrName>ppt_y</p:attrName>
                                        </p:attrNameLst>
                                      </p:cBhvr>
                                      <p:tavLst>
                                        <p:tav tm="0">
                                          <p:val>
                                            <p:strVal val="#ppt_y+.1"/>
                                          </p:val>
                                        </p:tav>
                                        <p:tav tm="100000">
                                          <p:val>
                                            <p:strVal val="#ppt_y"/>
                                          </p:val>
                                        </p:tav>
                                      </p:tavLst>
                                    </p:anim>
                                  </p:childTnLst>
                                </p:cTn>
                              </p:par>
                            </p:childTnLst>
                          </p:cTn>
                        </p:par>
                        <p:par>
                          <p:cTn id="87" fill="hold">
                            <p:stCondLst>
                              <p:cond delay="11250"/>
                            </p:stCondLst>
                            <p:childTnLst>
                              <p:par>
                                <p:cTn id="88" presetID="22" presetClass="entr" presetSubtype="8" fill="hold" grpId="0" nodeType="afterEffect">
                                  <p:stCondLst>
                                    <p:cond delay="0"/>
                                  </p:stCondLst>
                                  <p:childTnLst>
                                    <p:set>
                                      <p:cBhvr>
                                        <p:cTn id="89" dur="1" fill="hold">
                                          <p:stCondLst>
                                            <p:cond delay="0"/>
                                          </p:stCondLst>
                                        </p:cTn>
                                        <p:tgtEl>
                                          <p:spTgt spid="92"/>
                                        </p:tgtEl>
                                        <p:attrNameLst>
                                          <p:attrName>style.visibility</p:attrName>
                                        </p:attrNameLst>
                                      </p:cBhvr>
                                      <p:to>
                                        <p:strVal val="visible"/>
                                      </p:to>
                                    </p:set>
                                    <p:animEffect transition="in" filter="wipe(left)">
                                      <p:cBhvr>
                                        <p:cTn id="90" dur="500"/>
                                        <p:tgtEl>
                                          <p:spTgt spid="92"/>
                                        </p:tgtEl>
                                      </p:cBhvr>
                                    </p:animEffect>
                                  </p:childTnLst>
                                </p:cTn>
                              </p:par>
                            </p:childTnLst>
                          </p:cTn>
                        </p:par>
                        <p:par>
                          <p:cTn id="91" fill="hold">
                            <p:stCondLst>
                              <p:cond delay="11750"/>
                            </p:stCondLst>
                            <p:childTnLst>
                              <p:par>
                                <p:cTn id="92" presetID="22" presetClass="entr" presetSubtype="1" fill="hold" grpId="0" nodeType="afterEffect">
                                  <p:stCondLst>
                                    <p:cond delay="0"/>
                                  </p:stCondLst>
                                  <p:childTnLst>
                                    <p:set>
                                      <p:cBhvr>
                                        <p:cTn id="93" dur="1" fill="hold">
                                          <p:stCondLst>
                                            <p:cond delay="0"/>
                                          </p:stCondLst>
                                        </p:cTn>
                                        <p:tgtEl>
                                          <p:spTgt spid="93"/>
                                        </p:tgtEl>
                                        <p:attrNameLst>
                                          <p:attrName>style.visibility</p:attrName>
                                        </p:attrNameLst>
                                      </p:cBhvr>
                                      <p:to>
                                        <p:strVal val="visible"/>
                                      </p:to>
                                    </p:set>
                                    <p:animEffect transition="in" filter="wipe(up)">
                                      <p:cBhvr>
                                        <p:cTn id="94" dur="1000"/>
                                        <p:tgtEl>
                                          <p:spTgt spid="93"/>
                                        </p:tgtEl>
                                      </p:cBhvr>
                                    </p:animEffect>
                                  </p:childTnLst>
                                </p:cTn>
                              </p:par>
                            </p:childTnLst>
                          </p:cTn>
                        </p:par>
                        <p:par>
                          <p:cTn id="95" fill="hold">
                            <p:stCondLst>
                              <p:cond delay="12750"/>
                            </p:stCondLst>
                            <p:childTnLst>
                              <p:par>
                                <p:cTn id="96" presetID="2" presetClass="entr" presetSubtype="4" fill="hold" grpId="0" nodeType="afterEffect">
                                  <p:stCondLst>
                                    <p:cond delay="0"/>
                                  </p:stCondLst>
                                  <p:childTnLst>
                                    <p:set>
                                      <p:cBhvr>
                                        <p:cTn id="97" dur="1" fill="hold">
                                          <p:stCondLst>
                                            <p:cond delay="0"/>
                                          </p:stCondLst>
                                        </p:cTn>
                                        <p:tgtEl>
                                          <p:spTgt spid="98"/>
                                        </p:tgtEl>
                                        <p:attrNameLst>
                                          <p:attrName>style.visibility</p:attrName>
                                        </p:attrNameLst>
                                      </p:cBhvr>
                                      <p:to>
                                        <p:strVal val="visible"/>
                                      </p:to>
                                    </p:set>
                                    <p:anim calcmode="lin" valueType="num">
                                      <p:cBhvr additive="base">
                                        <p:cTn id="98" dur="750" fill="hold"/>
                                        <p:tgtEl>
                                          <p:spTgt spid="98"/>
                                        </p:tgtEl>
                                        <p:attrNameLst>
                                          <p:attrName>ppt_x</p:attrName>
                                        </p:attrNameLst>
                                      </p:cBhvr>
                                      <p:tavLst>
                                        <p:tav tm="0">
                                          <p:val>
                                            <p:strVal val="#ppt_x"/>
                                          </p:val>
                                        </p:tav>
                                        <p:tav tm="100000">
                                          <p:val>
                                            <p:strVal val="#ppt_x"/>
                                          </p:val>
                                        </p:tav>
                                      </p:tavLst>
                                    </p:anim>
                                    <p:anim calcmode="lin" valueType="num">
                                      <p:cBhvr additive="base">
                                        <p:cTn id="99" dur="750" fill="hold"/>
                                        <p:tgtEl>
                                          <p:spTgt spid="98"/>
                                        </p:tgtEl>
                                        <p:attrNameLst>
                                          <p:attrName>ppt_y</p:attrName>
                                        </p:attrNameLst>
                                      </p:cBhvr>
                                      <p:tavLst>
                                        <p:tav tm="0">
                                          <p:val>
                                            <p:strVal val="1+#ppt_h/2"/>
                                          </p:val>
                                        </p:tav>
                                        <p:tav tm="100000">
                                          <p:val>
                                            <p:strVal val="#ppt_y"/>
                                          </p:val>
                                        </p:tav>
                                      </p:tavLst>
                                    </p:anim>
                                  </p:childTnLst>
                                </p:cTn>
                              </p:par>
                              <p:par>
                                <p:cTn id="100" presetID="2" presetClass="entr" presetSubtype="4" fill="hold" grpId="0" nodeType="withEffect">
                                  <p:stCondLst>
                                    <p:cond delay="0"/>
                                  </p:stCondLst>
                                  <p:childTnLst>
                                    <p:set>
                                      <p:cBhvr>
                                        <p:cTn id="101" dur="1" fill="hold">
                                          <p:stCondLst>
                                            <p:cond delay="0"/>
                                          </p:stCondLst>
                                        </p:cTn>
                                        <p:tgtEl>
                                          <p:spTgt spid="104"/>
                                        </p:tgtEl>
                                        <p:attrNameLst>
                                          <p:attrName>style.visibility</p:attrName>
                                        </p:attrNameLst>
                                      </p:cBhvr>
                                      <p:to>
                                        <p:strVal val="visible"/>
                                      </p:to>
                                    </p:set>
                                    <p:anim calcmode="lin" valueType="num">
                                      <p:cBhvr additive="base">
                                        <p:cTn id="102" dur="750" fill="hold"/>
                                        <p:tgtEl>
                                          <p:spTgt spid="104"/>
                                        </p:tgtEl>
                                        <p:attrNameLst>
                                          <p:attrName>ppt_x</p:attrName>
                                        </p:attrNameLst>
                                      </p:cBhvr>
                                      <p:tavLst>
                                        <p:tav tm="0">
                                          <p:val>
                                            <p:strVal val="#ppt_x"/>
                                          </p:val>
                                        </p:tav>
                                        <p:tav tm="100000">
                                          <p:val>
                                            <p:strVal val="#ppt_x"/>
                                          </p:val>
                                        </p:tav>
                                      </p:tavLst>
                                    </p:anim>
                                    <p:anim calcmode="lin" valueType="num">
                                      <p:cBhvr additive="base">
                                        <p:cTn id="103" dur="750" fill="hold"/>
                                        <p:tgtEl>
                                          <p:spTgt spid="104"/>
                                        </p:tgtEl>
                                        <p:attrNameLst>
                                          <p:attrName>ppt_y</p:attrName>
                                        </p:attrNameLst>
                                      </p:cBhvr>
                                      <p:tavLst>
                                        <p:tav tm="0">
                                          <p:val>
                                            <p:strVal val="1+#ppt_h/2"/>
                                          </p:val>
                                        </p:tav>
                                        <p:tav tm="100000">
                                          <p:val>
                                            <p:strVal val="#ppt_y"/>
                                          </p:val>
                                        </p:tav>
                                      </p:tavLst>
                                    </p:anim>
                                  </p:childTnLst>
                                </p:cTn>
                              </p:par>
                              <p:par>
                                <p:cTn id="104" presetID="2" presetClass="entr" presetSubtype="4" fill="hold" grpId="0" nodeType="withEffect">
                                  <p:stCondLst>
                                    <p:cond delay="0"/>
                                  </p:stCondLst>
                                  <p:childTnLst>
                                    <p:set>
                                      <p:cBhvr>
                                        <p:cTn id="105" dur="1" fill="hold">
                                          <p:stCondLst>
                                            <p:cond delay="0"/>
                                          </p:stCondLst>
                                        </p:cTn>
                                        <p:tgtEl>
                                          <p:spTgt spid="110"/>
                                        </p:tgtEl>
                                        <p:attrNameLst>
                                          <p:attrName>style.visibility</p:attrName>
                                        </p:attrNameLst>
                                      </p:cBhvr>
                                      <p:to>
                                        <p:strVal val="visible"/>
                                      </p:to>
                                    </p:set>
                                    <p:anim calcmode="lin" valueType="num">
                                      <p:cBhvr additive="base">
                                        <p:cTn id="106" dur="750" fill="hold"/>
                                        <p:tgtEl>
                                          <p:spTgt spid="110"/>
                                        </p:tgtEl>
                                        <p:attrNameLst>
                                          <p:attrName>ppt_x</p:attrName>
                                        </p:attrNameLst>
                                      </p:cBhvr>
                                      <p:tavLst>
                                        <p:tav tm="0">
                                          <p:val>
                                            <p:strVal val="#ppt_x"/>
                                          </p:val>
                                        </p:tav>
                                        <p:tav tm="100000">
                                          <p:val>
                                            <p:strVal val="#ppt_x"/>
                                          </p:val>
                                        </p:tav>
                                      </p:tavLst>
                                    </p:anim>
                                    <p:anim calcmode="lin" valueType="num">
                                      <p:cBhvr additive="base">
                                        <p:cTn id="107" dur="750" fill="hold"/>
                                        <p:tgtEl>
                                          <p:spTgt spid="110"/>
                                        </p:tgtEl>
                                        <p:attrNameLst>
                                          <p:attrName>ppt_y</p:attrName>
                                        </p:attrNameLst>
                                      </p:cBhvr>
                                      <p:tavLst>
                                        <p:tav tm="0">
                                          <p:val>
                                            <p:strVal val="1+#ppt_h/2"/>
                                          </p:val>
                                        </p:tav>
                                        <p:tav tm="100000">
                                          <p:val>
                                            <p:strVal val="#ppt_y"/>
                                          </p:val>
                                        </p:tav>
                                      </p:tavLst>
                                    </p:anim>
                                  </p:childTnLst>
                                </p:cTn>
                              </p:par>
                            </p:childTnLst>
                          </p:cTn>
                        </p:par>
                        <p:par>
                          <p:cTn id="108" fill="hold">
                            <p:stCondLst>
                              <p:cond delay="13500"/>
                            </p:stCondLst>
                            <p:childTnLst>
                              <p:par>
                                <p:cTn id="109" presetID="22" presetClass="entr" presetSubtype="2" fill="hold" grpId="0" nodeType="afterEffect">
                                  <p:stCondLst>
                                    <p:cond delay="0"/>
                                  </p:stCondLst>
                                  <p:childTnLst>
                                    <p:set>
                                      <p:cBhvr>
                                        <p:cTn id="110" dur="1" fill="hold">
                                          <p:stCondLst>
                                            <p:cond delay="0"/>
                                          </p:stCondLst>
                                        </p:cTn>
                                        <p:tgtEl>
                                          <p:spTgt spid="94"/>
                                        </p:tgtEl>
                                        <p:attrNameLst>
                                          <p:attrName>style.visibility</p:attrName>
                                        </p:attrNameLst>
                                      </p:cBhvr>
                                      <p:to>
                                        <p:strVal val="visible"/>
                                      </p:to>
                                    </p:set>
                                    <p:animEffect transition="in" filter="wipe(right)">
                                      <p:cBhvr>
                                        <p:cTn id="111" dur="1000"/>
                                        <p:tgtEl>
                                          <p:spTgt spid="94"/>
                                        </p:tgtEl>
                                      </p:cBhvr>
                                    </p:animEffect>
                                  </p:childTnLst>
                                </p:cTn>
                              </p:par>
                            </p:childTnLst>
                          </p:cTn>
                        </p:par>
                        <p:par>
                          <p:cTn id="112" fill="hold">
                            <p:stCondLst>
                              <p:cond delay="14500"/>
                            </p:stCondLst>
                            <p:childTnLst>
                              <p:par>
                                <p:cTn id="113" presetID="22" presetClass="entr" presetSubtype="8" fill="hold" grpId="0" nodeType="afterEffect">
                                  <p:stCondLst>
                                    <p:cond delay="0"/>
                                  </p:stCondLst>
                                  <p:childTnLst>
                                    <p:set>
                                      <p:cBhvr>
                                        <p:cTn id="114" dur="1" fill="hold">
                                          <p:stCondLst>
                                            <p:cond delay="0"/>
                                          </p:stCondLst>
                                        </p:cTn>
                                        <p:tgtEl>
                                          <p:spTgt spid="95"/>
                                        </p:tgtEl>
                                        <p:attrNameLst>
                                          <p:attrName>style.visibility</p:attrName>
                                        </p:attrNameLst>
                                      </p:cBhvr>
                                      <p:to>
                                        <p:strVal val="visible"/>
                                      </p:to>
                                    </p:set>
                                    <p:animEffect transition="in" filter="wipe(left)">
                                      <p:cBhvr>
                                        <p:cTn id="115" dur="1000"/>
                                        <p:tgtEl>
                                          <p:spTgt spid="95"/>
                                        </p:tgtEl>
                                      </p:cBhvr>
                                    </p:animEffect>
                                  </p:childTnLst>
                                </p:cTn>
                              </p:par>
                              <p:par>
                                <p:cTn id="116" presetID="2" presetClass="entr" presetSubtype="8" fill="hold" nodeType="withEffect">
                                  <p:stCondLst>
                                    <p:cond delay="0"/>
                                  </p:stCondLst>
                                  <p:childTnLst>
                                    <p:set>
                                      <p:cBhvr>
                                        <p:cTn id="117" dur="1" fill="hold">
                                          <p:stCondLst>
                                            <p:cond delay="0"/>
                                          </p:stCondLst>
                                        </p:cTn>
                                        <p:tgtEl>
                                          <p:spTgt spid="99"/>
                                        </p:tgtEl>
                                        <p:attrNameLst>
                                          <p:attrName>style.visibility</p:attrName>
                                        </p:attrNameLst>
                                      </p:cBhvr>
                                      <p:to>
                                        <p:strVal val="visible"/>
                                      </p:to>
                                    </p:set>
                                    <p:anim calcmode="lin" valueType="num">
                                      <p:cBhvr additive="base">
                                        <p:cTn id="118" dur="1000" fill="hold"/>
                                        <p:tgtEl>
                                          <p:spTgt spid="99"/>
                                        </p:tgtEl>
                                        <p:attrNameLst>
                                          <p:attrName>ppt_x</p:attrName>
                                        </p:attrNameLst>
                                      </p:cBhvr>
                                      <p:tavLst>
                                        <p:tav tm="0">
                                          <p:val>
                                            <p:strVal val="0-#ppt_w/2"/>
                                          </p:val>
                                        </p:tav>
                                        <p:tav tm="100000">
                                          <p:val>
                                            <p:strVal val="#ppt_x"/>
                                          </p:val>
                                        </p:tav>
                                      </p:tavLst>
                                    </p:anim>
                                    <p:anim calcmode="lin" valueType="num">
                                      <p:cBhvr additive="base">
                                        <p:cTn id="119" dur="1000" fill="hold"/>
                                        <p:tgtEl>
                                          <p:spTgt spid="99"/>
                                        </p:tgtEl>
                                        <p:attrNameLst>
                                          <p:attrName>ppt_y</p:attrName>
                                        </p:attrNameLst>
                                      </p:cBhvr>
                                      <p:tavLst>
                                        <p:tav tm="0">
                                          <p:val>
                                            <p:strVal val="#ppt_y"/>
                                          </p:val>
                                        </p:tav>
                                        <p:tav tm="100000">
                                          <p:val>
                                            <p:strVal val="#ppt_y"/>
                                          </p:val>
                                        </p:tav>
                                      </p:tavLst>
                                    </p:anim>
                                  </p:childTnLst>
                                </p:cTn>
                              </p:par>
                            </p:childTnLst>
                          </p:cTn>
                        </p:par>
                        <p:par>
                          <p:cTn id="120" fill="hold">
                            <p:stCondLst>
                              <p:cond delay="15500"/>
                            </p:stCondLst>
                            <p:childTnLst>
                              <p:par>
                                <p:cTn id="121" presetID="22" presetClass="entr" presetSubtype="2" fill="hold" grpId="0" nodeType="afterEffect">
                                  <p:stCondLst>
                                    <p:cond delay="0"/>
                                  </p:stCondLst>
                                  <p:childTnLst>
                                    <p:set>
                                      <p:cBhvr>
                                        <p:cTn id="122" dur="1" fill="hold">
                                          <p:stCondLst>
                                            <p:cond delay="0"/>
                                          </p:stCondLst>
                                        </p:cTn>
                                        <p:tgtEl>
                                          <p:spTgt spid="102"/>
                                        </p:tgtEl>
                                        <p:attrNameLst>
                                          <p:attrName>style.visibility</p:attrName>
                                        </p:attrNameLst>
                                      </p:cBhvr>
                                      <p:to>
                                        <p:strVal val="visible"/>
                                      </p:to>
                                    </p:set>
                                    <p:animEffect transition="in" filter="wipe(right)">
                                      <p:cBhvr>
                                        <p:cTn id="123" dur="1000"/>
                                        <p:tgtEl>
                                          <p:spTgt spid="102"/>
                                        </p:tgtEl>
                                      </p:cBhvr>
                                    </p:animEffect>
                                  </p:childTnLst>
                                </p:cTn>
                              </p:par>
                            </p:childTnLst>
                          </p:cTn>
                        </p:par>
                        <p:par>
                          <p:cTn id="124" fill="hold">
                            <p:stCondLst>
                              <p:cond delay="16500"/>
                            </p:stCondLst>
                            <p:childTnLst>
                              <p:par>
                                <p:cTn id="125" presetID="22" presetClass="entr" presetSubtype="8" fill="hold" grpId="0" nodeType="afterEffect">
                                  <p:stCondLst>
                                    <p:cond delay="0"/>
                                  </p:stCondLst>
                                  <p:childTnLst>
                                    <p:set>
                                      <p:cBhvr>
                                        <p:cTn id="126" dur="1" fill="hold">
                                          <p:stCondLst>
                                            <p:cond delay="0"/>
                                          </p:stCondLst>
                                        </p:cTn>
                                        <p:tgtEl>
                                          <p:spTgt spid="103"/>
                                        </p:tgtEl>
                                        <p:attrNameLst>
                                          <p:attrName>style.visibility</p:attrName>
                                        </p:attrNameLst>
                                      </p:cBhvr>
                                      <p:to>
                                        <p:strVal val="visible"/>
                                      </p:to>
                                    </p:set>
                                    <p:animEffect transition="in" filter="wipe(left)">
                                      <p:cBhvr>
                                        <p:cTn id="127" dur="1000"/>
                                        <p:tgtEl>
                                          <p:spTgt spid="103"/>
                                        </p:tgtEl>
                                      </p:cBhvr>
                                    </p:animEffect>
                                  </p:childTnLst>
                                </p:cTn>
                              </p:par>
                              <p:par>
                                <p:cTn id="128" presetID="2" presetClass="entr" presetSubtype="8" fill="hold" nodeType="withEffect">
                                  <p:stCondLst>
                                    <p:cond delay="0"/>
                                  </p:stCondLst>
                                  <p:childTnLst>
                                    <p:set>
                                      <p:cBhvr>
                                        <p:cTn id="129" dur="1" fill="hold">
                                          <p:stCondLst>
                                            <p:cond delay="0"/>
                                          </p:stCondLst>
                                        </p:cTn>
                                        <p:tgtEl>
                                          <p:spTgt spid="105"/>
                                        </p:tgtEl>
                                        <p:attrNameLst>
                                          <p:attrName>style.visibility</p:attrName>
                                        </p:attrNameLst>
                                      </p:cBhvr>
                                      <p:to>
                                        <p:strVal val="visible"/>
                                      </p:to>
                                    </p:set>
                                    <p:anim calcmode="lin" valueType="num">
                                      <p:cBhvr additive="base">
                                        <p:cTn id="130" dur="1000" fill="hold"/>
                                        <p:tgtEl>
                                          <p:spTgt spid="105"/>
                                        </p:tgtEl>
                                        <p:attrNameLst>
                                          <p:attrName>ppt_x</p:attrName>
                                        </p:attrNameLst>
                                      </p:cBhvr>
                                      <p:tavLst>
                                        <p:tav tm="0">
                                          <p:val>
                                            <p:strVal val="0-#ppt_w/2"/>
                                          </p:val>
                                        </p:tav>
                                        <p:tav tm="100000">
                                          <p:val>
                                            <p:strVal val="#ppt_x"/>
                                          </p:val>
                                        </p:tav>
                                      </p:tavLst>
                                    </p:anim>
                                    <p:anim calcmode="lin" valueType="num">
                                      <p:cBhvr additive="base">
                                        <p:cTn id="131" dur="1000" fill="hold"/>
                                        <p:tgtEl>
                                          <p:spTgt spid="105"/>
                                        </p:tgtEl>
                                        <p:attrNameLst>
                                          <p:attrName>ppt_y</p:attrName>
                                        </p:attrNameLst>
                                      </p:cBhvr>
                                      <p:tavLst>
                                        <p:tav tm="0">
                                          <p:val>
                                            <p:strVal val="#ppt_y"/>
                                          </p:val>
                                        </p:tav>
                                        <p:tav tm="100000">
                                          <p:val>
                                            <p:strVal val="#ppt_y"/>
                                          </p:val>
                                        </p:tav>
                                      </p:tavLst>
                                    </p:anim>
                                  </p:childTnLst>
                                </p:cTn>
                              </p:par>
                            </p:childTnLst>
                          </p:cTn>
                        </p:par>
                        <p:par>
                          <p:cTn id="132" fill="hold">
                            <p:stCondLst>
                              <p:cond delay="17500"/>
                            </p:stCondLst>
                            <p:childTnLst>
                              <p:par>
                                <p:cTn id="133" presetID="22" presetClass="entr" presetSubtype="2" fill="hold" grpId="0" nodeType="afterEffect">
                                  <p:stCondLst>
                                    <p:cond delay="0"/>
                                  </p:stCondLst>
                                  <p:childTnLst>
                                    <p:set>
                                      <p:cBhvr>
                                        <p:cTn id="134" dur="1" fill="hold">
                                          <p:stCondLst>
                                            <p:cond delay="0"/>
                                          </p:stCondLst>
                                        </p:cTn>
                                        <p:tgtEl>
                                          <p:spTgt spid="108"/>
                                        </p:tgtEl>
                                        <p:attrNameLst>
                                          <p:attrName>style.visibility</p:attrName>
                                        </p:attrNameLst>
                                      </p:cBhvr>
                                      <p:to>
                                        <p:strVal val="visible"/>
                                      </p:to>
                                    </p:set>
                                    <p:animEffect transition="in" filter="wipe(right)">
                                      <p:cBhvr>
                                        <p:cTn id="135" dur="1000"/>
                                        <p:tgtEl>
                                          <p:spTgt spid="108"/>
                                        </p:tgtEl>
                                      </p:cBhvr>
                                    </p:animEffect>
                                  </p:childTnLst>
                                </p:cTn>
                              </p:par>
                            </p:childTnLst>
                          </p:cTn>
                        </p:par>
                        <p:par>
                          <p:cTn id="136" fill="hold">
                            <p:stCondLst>
                              <p:cond delay="18500"/>
                            </p:stCondLst>
                            <p:childTnLst>
                              <p:par>
                                <p:cTn id="137" presetID="22" presetClass="entr" presetSubtype="8" fill="hold" grpId="0" nodeType="afterEffect">
                                  <p:stCondLst>
                                    <p:cond delay="0"/>
                                  </p:stCondLst>
                                  <p:childTnLst>
                                    <p:set>
                                      <p:cBhvr>
                                        <p:cTn id="138" dur="1" fill="hold">
                                          <p:stCondLst>
                                            <p:cond delay="0"/>
                                          </p:stCondLst>
                                        </p:cTn>
                                        <p:tgtEl>
                                          <p:spTgt spid="109"/>
                                        </p:tgtEl>
                                        <p:attrNameLst>
                                          <p:attrName>style.visibility</p:attrName>
                                        </p:attrNameLst>
                                      </p:cBhvr>
                                      <p:to>
                                        <p:strVal val="visible"/>
                                      </p:to>
                                    </p:set>
                                    <p:animEffect transition="in" filter="wipe(left)">
                                      <p:cBhvr>
                                        <p:cTn id="139" dur="1000"/>
                                        <p:tgtEl>
                                          <p:spTgt spid="109"/>
                                        </p:tgtEl>
                                      </p:cBhvr>
                                    </p:animEffect>
                                  </p:childTnLst>
                                </p:cTn>
                              </p:par>
                              <p:par>
                                <p:cTn id="140" presetID="2" presetClass="entr" presetSubtype="8" fill="hold" nodeType="withEffect">
                                  <p:stCondLst>
                                    <p:cond delay="0"/>
                                  </p:stCondLst>
                                  <p:childTnLst>
                                    <p:set>
                                      <p:cBhvr>
                                        <p:cTn id="141" dur="1" fill="hold">
                                          <p:stCondLst>
                                            <p:cond delay="0"/>
                                          </p:stCondLst>
                                        </p:cTn>
                                        <p:tgtEl>
                                          <p:spTgt spid="111"/>
                                        </p:tgtEl>
                                        <p:attrNameLst>
                                          <p:attrName>style.visibility</p:attrName>
                                        </p:attrNameLst>
                                      </p:cBhvr>
                                      <p:to>
                                        <p:strVal val="visible"/>
                                      </p:to>
                                    </p:set>
                                    <p:anim calcmode="lin" valueType="num">
                                      <p:cBhvr additive="base">
                                        <p:cTn id="142" dur="1000" fill="hold"/>
                                        <p:tgtEl>
                                          <p:spTgt spid="111"/>
                                        </p:tgtEl>
                                        <p:attrNameLst>
                                          <p:attrName>ppt_x</p:attrName>
                                        </p:attrNameLst>
                                      </p:cBhvr>
                                      <p:tavLst>
                                        <p:tav tm="0">
                                          <p:val>
                                            <p:strVal val="0-#ppt_w/2"/>
                                          </p:val>
                                        </p:tav>
                                        <p:tav tm="100000">
                                          <p:val>
                                            <p:strVal val="#ppt_x"/>
                                          </p:val>
                                        </p:tav>
                                      </p:tavLst>
                                    </p:anim>
                                    <p:anim calcmode="lin" valueType="num">
                                      <p:cBhvr additive="base">
                                        <p:cTn id="143" dur="1000" fill="hold"/>
                                        <p:tgtEl>
                                          <p:spTgt spid="1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21" grpId="0" animBg="1"/>
      <p:bldP spid="23" grpId="0" animBg="1"/>
      <p:bldP spid="74" grpId="0" animBg="1"/>
      <p:bldP spid="75" grpId="0"/>
      <p:bldP spid="76" grpId="0"/>
      <p:bldP spid="79" grpId="0"/>
      <p:bldP spid="80" grpId="0" animBg="1"/>
      <p:bldP spid="81" grpId="0" animBg="1"/>
      <p:bldP spid="82" grpId="0"/>
      <p:bldP spid="86" grpId="0" animBg="1"/>
      <p:bldP spid="87" grpId="0" animBg="1"/>
      <p:bldP spid="88" grpId="0"/>
      <p:bldP spid="92" grpId="0"/>
      <p:bldP spid="93" grpId="0"/>
      <p:bldP spid="94" grpId="0" animBg="1"/>
      <p:bldP spid="95" grpId="0" animBg="1"/>
      <p:bldP spid="96" grpId="0" animBg="1"/>
      <p:bldP spid="97" grpId="0"/>
      <p:bldP spid="98" grpId="0"/>
      <p:bldP spid="102" grpId="0" animBg="1"/>
      <p:bldP spid="103" grpId="0" animBg="1"/>
      <p:bldP spid="104" grpId="0"/>
      <p:bldP spid="108" grpId="0" animBg="1"/>
      <p:bldP spid="109" grpId="0" animBg="1"/>
      <p:bldP spid="11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1591</TotalTime>
  <Words>1449</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2019-09-11T21:14:57Z</dcterms:modified>
</cp:coreProperties>
</file>