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6986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01</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600" dirty="0">
                <a:solidFill>
                  <a:srgbClr val="E44A25"/>
                </a:solidFill>
                <a:latin typeface="Bernard MT Condensed" panose="02050806060905020404" pitchFamily="18" charset="0"/>
              </a:rPr>
              <a:t>LOREM 02</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03</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04</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86B5802E-FCF1-4BCE-AE08-A3DFA88BAC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2019-09-11T21:14:03Z</dcterms:modified>
</cp:coreProperties>
</file>