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51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FB802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E76C0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E44A2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CF351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BF25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4" name="Picture 93">
            <a:hlinkClick r:id="rId7"/>
            <a:extLst>
              <a:ext uri="{FF2B5EF4-FFF2-40B4-BE49-F238E27FC236}">
                <a16:creationId xmlns:a16="http://schemas.microsoft.com/office/drawing/2014/main" id="{297AC86D-C658-4FB6-9953-994EB8C77BA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2019-09-11T21:11:15Z</dcterms:modified>
</cp:coreProperties>
</file>