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6758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5400000" flipH="1" flipV="1">
            <a:off x="6383949"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TextBox 91">
            <a:extLst>
              <a:ext uri="{FF2B5EF4-FFF2-40B4-BE49-F238E27FC236}">
                <a16:creationId xmlns:a16="http://schemas.microsoft.com/office/drawing/2014/main" id="{7CF24F37-2DA4-4827-B4E1-4ED6B8EB0316}"/>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cxnSp>
        <p:nvCxnSpPr>
          <p:cNvPr id="58" name="Straight Connector 57">
            <a:extLst>
              <a:ext uri="{FF2B5EF4-FFF2-40B4-BE49-F238E27FC236}">
                <a16:creationId xmlns:a16="http://schemas.microsoft.com/office/drawing/2014/main" id="{279D4F4E-CD5B-447B-BC02-271F04C73110}"/>
              </a:ext>
            </a:extLst>
          </p:cNvPr>
          <p:cNvCxnSpPr>
            <a:cxnSpLocks/>
          </p:cNvCxnSpPr>
          <p:nvPr/>
        </p:nvCxnSpPr>
        <p:spPr>
          <a:xfrm>
            <a:off x="914400" y="2352758"/>
            <a:ext cx="6102738"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11AF8566-B716-4191-9C55-6974F92C86CF}"/>
              </a:ext>
            </a:extLst>
          </p:cNvPr>
          <p:cNvSpPr txBox="1"/>
          <p:nvPr/>
        </p:nvSpPr>
        <p:spPr>
          <a:xfrm>
            <a:off x="329184" y="2191516"/>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50k</a:t>
            </a:r>
          </a:p>
        </p:txBody>
      </p:sp>
      <p:cxnSp>
        <p:nvCxnSpPr>
          <p:cNvPr id="61" name="Straight Connector 60">
            <a:extLst>
              <a:ext uri="{FF2B5EF4-FFF2-40B4-BE49-F238E27FC236}">
                <a16:creationId xmlns:a16="http://schemas.microsoft.com/office/drawing/2014/main" id="{25647608-8570-4C48-B57E-03A6C6E85B37}"/>
              </a:ext>
            </a:extLst>
          </p:cNvPr>
          <p:cNvCxnSpPr>
            <a:cxnSpLocks/>
          </p:cNvCxnSpPr>
          <p:nvPr/>
        </p:nvCxnSpPr>
        <p:spPr>
          <a:xfrm>
            <a:off x="914400" y="2997726"/>
            <a:ext cx="6102738"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9E5135E7-89AD-4C03-95BB-ACD01B5800AE}"/>
              </a:ext>
            </a:extLst>
          </p:cNvPr>
          <p:cNvSpPr txBox="1"/>
          <p:nvPr/>
        </p:nvSpPr>
        <p:spPr>
          <a:xfrm>
            <a:off x="329184" y="2836484"/>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40k</a:t>
            </a:r>
          </a:p>
        </p:txBody>
      </p:sp>
      <p:cxnSp>
        <p:nvCxnSpPr>
          <p:cNvPr id="64" name="Straight Connector 63">
            <a:extLst>
              <a:ext uri="{FF2B5EF4-FFF2-40B4-BE49-F238E27FC236}">
                <a16:creationId xmlns:a16="http://schemas.microsoft.com/office/drawing/2014/main" id="{ABFCF2EE-48F3-4491-A880-F3FE2765F319}"/>
              </a:ext>
            </a:extLst>
          </p:cNvPr>
          <p:cNvCxnSpPr>
            <a:cxnSpLocks/>
          </p:cNvCxnSpPr>
          <p:nvPr/>
        </p:nvCxnSpPr>
        <p:spPr>
          <a:xfrm>
            <a:off x="914400" y="3642693"/>
            <a:ext cx="6129040"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D6AB94B-E22A-4DC7-BF05-2579F93CB418}"/>
              </a:ext>
            </a:extLst>
          </p:cNvPr>
          <p:cNvSpPr txBox="1"/>
          <p:nvPr/>
        </p:nvSpPr>
        <p:spPr>
          <a:xfrm>
            <a:off x="329184" y="3481451"/>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30k</a:t>
            </a:r>
          </a:p>
        </p:txBody>
      </p:sp>
      <p:cxnSp>
        <p:nvCxnSpPr>
          <p:cNvPr id="67" name="Straight Connector 66">
            <a:extLst>
              <a:ext uri="{FF2B5EF4-FFF2-40B4-BE49-F238E27FC236}">
                <a16:creationId xmlns:a16="http://schemas.microsoft.com/office/drawing/2014/main" id="{C5465A0D-9A40-4A2C-AE01-4860B5B7316A}"/>
              </a:ext>
            </a:extLst>
          </p:cNvPr>
          <p:cNvCxnSpPr>
            <a:cxnSpLocks/>
          </p:cNvCxnSpPr>
          <p:nvPr/>
        </p:nvCxnSpPr>
        <p:spPr>
          <a:xfrm>
            <a:off x="914400" y="4287661"/>
            <a:ext cx="6119588" cy="4250"/>
          </a:xfrm>
          <a:prstGeom prst="line">
            <a:avLst/>
          </a:prstGeom>
          <a:solidFill>
            <a:schemeClr val="bg2">
              <a:lumMod val="50000"/>
            </a:schemeClr>
          </a:solid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081FAC0A-7E4D-4E5F-AF2F-08A03BDABDD7}"/>
              </a:ext>
            </a:extLst>
          </p:cNvPr>
          <p:cNvSpPr txBox="1"/>
          <p:nvPr/>
        </p:nvSpPr>
        <p:spPr>
          <a:xfrm>
            <a:off x="329184" y="4126419"/>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20k</a:t>
            </a:r>
          </a:p>
        </p:txBody>
      </p:sp>
      <p:cxnSp>
        <p:nvCxnSpPr>
          <p:cNvPr id="70" name="Straight Connector 69">
            <a:extLst>
              <a:ext uri="{FF2B5EF4-FFF2-40B4-BE49-F238E27FC236}">
                <a16:creationId xmlns:a16="http://schemas.microsoft.com/office/drawing/2014/main" id="{EB1A88AB-3B94-41BC-A2F1-2997376E2C2B}"/>
              </a:ext>
            </a:extLst>
          </p:cNvPr>
          <p:cNvCxnSpPr>
            <a:cxnSpLocks/>
          </p:cNvCxnSpPr>
          <p:nvPr/>
        </p:nvCxnSpPr>
        <p:spPr>
          <a:xfrm>
            <a:off x="914400" y="4932629"/>
            <a:ext cx="6156516"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DF75D71-BE0A-4D3E-A675-899EF4E38882}"/>
              </a:ext>
            </a:extLst>
          </p:cNvPr>
          <p:cNvSpPr txBox="1"/>
          <p:nvPr/>
        </p:nvSpPr>
        <p:spPr>
          <a:xfrm>
            <a:off x="329184" y="4771387"/>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10k</a:t>
            </a:r>
          </a:p>
        </p:txBody>
      </p:sp>
      <p:sp>
        <p:nvSpPr>
          <p:cNvPr id="109" name="Freeform: Shape 108">
            <a:extLst>
              <a:ext uri="{FF2B5EF4-FFF2-40B4-BE49-F238E27FC236}">
                <a16:creationId xmlns:a16="http://schemas.microsoft.com/office/drawing/2014/main" id="{FE7D27EF-CA1F-45E0-9014-3247474B650E}"/>
              </a:ext>
            </a:extLst>
          </p:cNvPr>
          <p:cNvSpPr/>
          <p:nvPr/>
        </p:nvSpPr>
        <p:spPr>
          <a:xfrm>
            <a:off x="1473972" y="2780890"/>
            <a:ext cx="320040" cy="2431190"/>
          </a:xfrm>
          <a:custGeom>
            <a:avLst/>
            <a:gdLst>
              <a:gd name="connsiteX0" fmla="*/ 0 w 320040"/>
              <a:gd name="connsiteY0" fmla="*/ 0 h 2431190"/>
              <a:gd name="connsiteX1" fmla="*/ 320040 w 320040"/>
              <a:gd name="connsiteY1" fmla="*/ 0 h 2431190"/>
              <a:gd name="connsiteX2" fmla="*/ 320040 w 320040"/>
              <a:gd name="connsiteY2" fmla="*/ 2431190 h 2431190"/>
              <a:gd name="connsiteX3" fmla="*/ 0 w 320040"/>
              <a:gd name="connsiteY3" fmla="*/ 2431190 h 2431190"/>
            </a:gdLst>
            <a:ahLst/>
            <a:cxnLst>
              <a:cxn ang="0">
                <a:pos x="connsiteX0" y="connsiteY0"/>
              </a:cxn>
              <a:cxn ang="0">
                <a:pos x="connsiteX1" y="connsiteY1"/>
              </a:cxn>
              <a:cxn ang="0">
                <a:pos x="connsiteX2" y="connsiteY2"/>
              </a:cxn>
              <a:cxn ang="0">
                <a:pos x="connsiteX3" y="connsiteY3"/>
              </a:cxn>
            </a:cxnLst>
            <a:rect l="l" t="t" r="r" b="b"/>
            <a:pathLst>
              <a:path w="320040" h="2431190">
                <a:moveTo>
                  <a:pt x="0" y="0"/>
                </a:moveTo>
                <a:lnTo>
                  <a:pt x="320040" y="0"/>
                </a:lnTo>
                <a:lnTo>
                  <a:pt x="320040" y="2431190"/>
                </a:lnTo>
                <a:lnTo>
                  <a:pt x="0" y="2431190"/>
                </a:lnTo>
                <a:close/>
              </a:path>
            </a:pathLst>
          </a:custGeom>
          <a:solidFill>
            <a:srgbClr val="FB802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80" name="TextBox 79">
            <a:extLst>
              <a:ext uri="{FF2B5EF4-FFF2-40B4-BE49-F238E27FC236}">
                <a16:creationId xmlns:a16="http://schemas.microsoft.com/office/drawing/2014/main" id="{45097A59-1989-4563-A4DB-4BF5D6EE0C48}"/>
              </a:ext>
            </a:extLst>
          </p:cNvPr>
          <p:cNvSpPr txBox="1"/>
          <p:nvPr/>
        </p:nvSpPr>
        <p:spPr>
          <a:xfrm>
            <a:off x="1463040" y="5333109"/>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01</a:t>
            </a:r>
          </a:p>
        </p:txBody>
      </p:sp>
      <p:sp>
        <p:nvSpPr>
          <p:cNvPr id="115" name="Freeform: Shape 114">
            <a:extLst>
              <a:ext uri="{FF2B5EF4-FFF2-40B4-BE49-F238E27FC236}">
                <a16:creationId xmlns:a16="http://schemas.microsoft.com/office/drawing/2014/main" id="{49AA62C0-14B6-42BD-964E-74DADAA2A673}"/>
              </a:ext>
            </a:extLst>
          </p:cNvPr>
          <p:cNvSpPr/>
          <p:nvPr/>
        </p:nvSpPr>
        <p:spPr>
          <a:xfrm>
            <a:off x="2969592" y="3085995"/>
            <a:ext cx="320040" cy="2126085"/>
          </a:xfrm>
          <a:custGeom>
            <a:avLst/>
            <a:gdLst>
              <a:gd name="connsiteX0" fmla="*/ 0 w 320040"/>
              <a:gd name="connsiteY0" fmla="*/ 0 h 2126085"/>
              <a:gd name="connsiteX1" fmla="*/ 320040 w 320040"/>
              <a:gd name="connsiteY1" fmla="*/ 0 h 2126085"/>
              <a:gd name="connsiteX2" fmla="*/ 320040 w 320040"/>
              <a:gd name="connsiteY2" fmla="*/ 2126085 h 2126085"/>
              <a:gd name="connsiteX3" fmla="*/ 0 w 320040"/>
              <a:gd name="connsiteY3" fmla="*/ 2126085 h 2126085"/>
            </a:gdLst>
            <a:ahLst/>
            <a:cxnLst>
              <a:cxn ang="0">
                <a:pos x="connsiteX0" y="connsiteY0"/>
              </a:cxn>
              <a:cxn ang="0">
                <a:pos x="connsiteX1" y="connsiteY1"/>
              </a:cxn>
              <a:cxn ang="0">
                <a:pos x="connsiteX2" y="connsiteY2"/>
              </a:cxn>
              <a:cxn ang="0">
                <a:pos x="connsiteX3" y="connsiteY3"/>
              </a:cxn>
            </a:cxnLst>
            <a:rect l="l" t="t" r="r" b="b"/>
            <a:pathLst>
              <a:path w="320040" h="2126085">
                <a:moveTo>
                  <a:pt x="0" y="0"/>
                </a:moveTo>
                <a:lnTo>
                  <a:pt x="320040" y="0"/>
                </a:lnTo>
                <a:lnTo>
                  <a:pt x="320040" y="2126085"/>
                </a:lnTo>
                <a:lnTo>
                  <a:pt x="0" y="2126085"/>
                </a:lnTo>
                <a:close/>
              </a:path>
            </a:pathLst>
          </a:custGeom>
          <a:solidFill>
            <a:srgbClr val="FB802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3" name="TextBox 92">
            <a:extLst>
              <a:ext uri="{FF2B5EF4-FFF2-40B4-BE49-F238E27FC236}">
                <a16:creationId xmlns:a16="http://schemas.microsoft.com/office/drawing/2014/main" id="{2058C6F1-D097-49FB-9D72-2226EDB75FA6}"/>
              </a:ext>
            </a:extLst>
          </p:cNvPr>
          <p:cNvSpPr txBox="1"/>
          <p:nvPr/>
        </p:nvSpPr>
        <p:spPr>
          <a:xfrm>
            <a:off x="2926080" y="5333108"/>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02</a:t>
            </a:r>
          </a:p>
        </p:txBody>
      </p:sp>
      <p:sp>
        <p:nvSpPr>
          <p:cNvPr id="121" name="Freeform: Shape 120">
            <a:extLst>
              <a:ext uri="{FF2B5EF4-FFF2-40B4-BE49-F238E27FC236}">
                <a16:creationId xmlns:a16="http://schemas.microsoft.com/office/drawing/2014/main" id="{B6D20F33-DE30-4B69-9D96-9E571BFE3B49}"/>
              </a:ext>
            </a:extLst>
          </p:cNvPr>
          <p:cNvSpPr/>
          <p:nvPr/>
        </p:nvSpPr>
        <p:spPr>
          <a:xfrm>
            <a:off x="4480559"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FB802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4" name="TextBox 93">
            <a:extLst>
              <a:ext uri="{FF2B5EF4-FFF2-40B4-BE49-F238E27FC236}">
                <a16:creationId xmlns:a16="http://schemas.microsoft.com/office/drawing/2014/main" id="{8EAE4DA4-54F3-4473-8BA7-F656DD40279D}"/>
              </a:ext>
            </a:extLst>
          </p:cNvPr>
          <p:cNvSpPr txBox="1"/>
          <p:nvPr/>
        </p:nvSpPr>
        <p:spPr>
          <a:xfrm>
            <a:off x="4480560" y="5335025"/>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03</a:t>
            </a:r>
          </a:p>
        </p:txBody>
      </p:sp>
      <p:sp>
        <p:nvSpPr>
          <p:cNvPr id="127" name="Freeform: Shape 126">
            <a:extLst>
              <a:ext uri="{FF2B5EF4-FFF2-40B4-BE49-F238E27FC236}">
                <a16:creationId xmlns:a16="http://schemas.microsoft.com/office/drawing/2014/main" id="{C0B8487D-7775-4E38-89B8-688755311BC7}"/>
              </a:ext>
            </a:extLst>
          </p:cNvPr>
          <p:cNvSpPr/>
          <p:nvPr/>
        </p:nvSpPr>
        <p:spPr>
          <a:xfrm>
            <a:off x="5943599" y="3088826"/>
            <a:ext cx="320040" cy="2123254"/>
          </a:xfrm>
          <a:custGeom>
            <a:avLst/>
            <a:gdLst>
              <a:gd name="connsiteX0" fmla="*/ 0 w 320040"/>
              <a:gd name="connsiteY0" fmla="*/ 0 h 2123254"/>
              <a:gd name="connsiteX1" fmla="*/ 320040 w 320040"/>
              <a:gd name="connsiteY1" fmla="*/ 0 h 2123254"/>
              <a:gd name="connsiteX2" fmla="*/ 320040 w 320040"/>
              <a:gd name="connsiteY2" fmla="*/ 2123254 h 2123254"/>
              <a:gd name="connsiteX3" fmla="*/ 0 w 320040"/>
              <a:gd name="connsiteY3" fmla="*/ 2123254 h 2123254"/>
            </a:gdLst>
            <a:ahLst/>
            <a:cxnLst>
              <a:cxn ang="0">
                <a:pos x="connsiteX0" y="connsiteY0"/>
              </a:cxn>
              <a:cxn ang="0">
                <a:pos x="connsiteX1" y="connsiteY1"/>
              </a:cxn>
              <a:cxn ang="0">
                <a:pos x="connsiteX2" y="connsiteY2"/>
              </a:cxn>
              <a:cxn ang="0">
                <a:pos x="connsiteX3" y="connsiteY3"/>
              </a:cxn>
            </a:cxnLst>
            <a:rect l="l" t="t" r="r" b="b"/>
            <a:pathLst>
              <a:path w="320040" h="2123254">
                <a:moveTo>
                  <a:pt x="0" y="0"/>
                </a:moveTo>
                <a:lnTo>
                  <a:pt x="320040" y="0"/>
                </a:lnTo>
                <a:lnTo>
                  <a:pt x="320040" y="2123254"/>
                </a:lnTo>
                <a:lnTo>
                  <a:pt x="0" y="2123254"/>
                </a:lnTo>
                <a:close/>
              </a:path>
            </a:pathLst>
          </a:custGeom>
          <a:solidFill>
            <a:srgbClr val="FB802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5" name="TextBox 94">
            <a:extLst>
              <a:ext uri="{FF2B5EF4-FFF2-40B4-BE49-F238E27FC236}">
                <a16:creationId xmlns:a16="http://schemas.microsoft.com/office/drawing/2014/main" id="{73CDB01F-3AE3-4CB8-8F5E-CB3456A78AF4}"/>
              </a:ext>
            </a:extLst>
          </p:cNvPr>
          <p:cNvSpPr txBox="1"/>
          <p:nvPr/>
        </p:nvSpPr>
        <p:spPr>
          <a:xfrm>
            <a:off x="5943600" y="5333108"/>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04</a:t>
            </a:r>
          </a:p>
        </p:txBody>
      </p:sp>
      <p:sp>
        <p:nvSpPr>
          <p:cNvPr id="111" name="Freeform: Shape 110">
            <a:extLst>
              <a:ext uri="{FF2B5EF4-FFF2-40B4-BE49-F238E27FC236}">
                <a16:creationId xmlns:a16="http://schemas.microsoft.com/office/drawing/2014/main" id="{C712AF69-BB9D-4730-94A3-BB6D7B87C194}"/>
              </a:ext>
            </a:extLst>
          </p:cNvPr>
          <p:cNvSpPr/>
          <p:nvPr/>
        </p:nvSpPr>
        <p:spPr>
          <a:xfrm>
            <a:off x="1745244" y="3084049"/>
            <a:ext cx="320040" cy="2128031"/>
          </a:xfrm>
          <a:custGeom>
            <a:avLst/>
            <a:gdLst>
              <a:gd name="connsiteX0" fmla="*/ 0 w 320040"/>
              <a:gd name="connsiteY0" fmla="*/ 0 h 2128031"/>
              <a:gd name="connsiteX1" fmla="*/ 320040 w 320040"/>
              <a:gd name="connsiteY1" fmla="*/ 0 h 2128031"/>
              <a:gd name="connsiteX2" fmla="*/ 320040 w 320040"/>
              <a:gd name="connsiteY2" fmla="*/ 2128031 h 2128031"/>
              <a:gd name="connsiteX3" fmla="*/ 0 w 320040"/>
              <a:gd name="connsiteY3" fmla="*/ 2128031 h 2128031"/>
            </a:gdLst>
            <a:ahLst/>
            <a:cxnLst>
              <a:cxn ang="0">
                <a:pos x="connsiteX0" y="connsiteY0"/>
              </a:cxn>
              <a:cxn ang="0">
                <a:pos x="connsiteX1" y="connsiteY1"/>
              </a:cxn>
              <a:cxn ang="0">
                <a:pos x="connsiteX2" y="connsiteY2"/>
              </a:cxn>
              <a:cxn ang="0">
                <a:pos x="connsiteX3" y="connsiteY3"/>
              </a:cxn>
            </a:cxnLst>
            <a:rect l="l" t="t" r="r" b="b"/>
            <a:pathLst>
              <a:path w="320040" h="2128031">
                <a:moveTo>
                  <a:pt x="0" y="0"/>
                </a:moveTo>
                <a:lnTo>
                  <a:pt x="320040" y="0"/>
                </a:lnTo>
                <a:lnTo>
                  <a:pt x="320040" y="2128031"/>
                </a:lnTo>
                <a:lnTo>
                  <a:pt x="0" y="2128031"/>
                </a:lnTo>
                <a:close/>
              </a:path>
            </a:pathLst>
          </a:custGeom>
          <a:solidFill>
            <a:srgbClr val="E44A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17" name="Freeform: Shape 116">
            <a:extLst>
              <a:ext uri="{FF2B5EF4-FFF2-40B4-BE49-F238E27FC236}">
                <a16:creationId xmlns:a16="http://schemas.microsoft.com/office/drawing/2014/main" id="{4B31F5FF-26D8-4767-B6DF-A8D82FD6E027}"/>
              </a:ext>
            </a:extLst>
          </p:cNvPr>
          <p:cNvSpPr/>
          <p:nvPr/>
        </p:nvSpPr>
        <p:spPr>
          <a:xfrm>
            <a:off x="3240048"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E44A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3" name="Freeform: Shape 122">
            <a:extLst>
              <a:ext uri="{FF2B5EF4-FFF2-40B4-BE49-F238E27FC236}">
                <a16:creationId xmlns:a16="http://schemas.microsoft.com/office/drawing/2014/main" id="{873CEB0A-4E83-4225-BF8D-FD362F5205FD}"/>
              </a:ext>
            </a:extLst>
          </p:cNvPr>
          <p:cNvSpPr/>
          <p:nvPr/>
        </p:nvSpPr>
        <p:spPr>
          <a:xfrm>
            <a:off x="4752413" y="2472244"/>
            <a:ext cx="320040" cy="2739836"/>
          </a:xfrm>
          <a:custGeom>
            <a:avLst/>
            <a:gdLst>
              <a:gd name="connsiteX0" fmla="*/ 0 w 320040"/>
              <a:gd name="connsiteY0" fmla="*/ 0 h 2739836"/>
              <a:gd name="connsiteX1" fmla="*/ 320040 w 320040"/>
              <a:gd name="connsiteY1" fmla="*/ 0 h 2739836"/>
              <a:gd name="connsiteX2" fmla="*/ 320040 w 320040"/>
              <a:gd name="connsiteY2" fmla="*/ 2739836 h 2739836"/>
              <a:gd name="connsiteX3" fmla="*/ 0 w 320040"/>
              <a:gd name="connsiteY3" fmla="*/ 2739836 h 2739836"/>
            </a:gdLst>
            <a:ahLst/>
            <a:cxnLst>
              <a:cxn ang="0">
                <a:pos x="connsiteX0" y="connsiteY0"/>
              </a:cxn>
              <a:cxn ang="0">
                <a:pos x="connsiteX1" y="connsiteY1"/>
              </a:cxn>
              <a:cxn ang="0">
                <a:pos x="connsiteX2" y="connsiteY2"/>
              </a:cxn>
              <a:cxn ang="0">
                <a:pos x="connsiteX3" y="connsiteY3"/>
              </a:cxn>
            </a:cxnLst>
            <a:rect l="l" t="t" r="r" b="b"/>
            <a:pathLst>
              <a:path w="320040" h="2739836">
                <a:moveTo>
                  <a:pt x="0" y="0"/>
                </a:moveTo>
                <a:lnTo>
                  <a:pt x="320040" y="0"/>
                </a:lnTo>
                <a:lnTo>
                  <a:pt x="320040" y="2739836"/>
                </a:lnTo>
                <a:lnTo>
                  <a:pt x="0" y="2739836"/>
                </a:lnTo>
                <a:close/>
              </a:path>
            </a:pathLst>
          </a:custGeom>
          <a:solidFill>
            <a:srgbClr val="E44A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9" name="Freeform: Shape 128">
            <a:extLst>
              <a:ext uri="{FF2B5EF4-FFF2-40B4-BE49-F238E27FC236}">
                <a16:creationId xmlns:a16="http://schemas.microsoft.com/office/drawing/2014/main" id="{71FBA714-3511-46A7-8510-0625D91D5FB0}"/>
              </a:ext>
            </a:extLst>
          </p:cNvPr>
          <p:cNvSpPr/>
          <p:nvPr/>
        </p:nvSpPr>
        <p:spPr>
          <a:xfrm>
            <a:off x="6213811" y="2168834"/>
            <a:ext cx="320040" cy="3043246"/>
          </a:xfrm>
          <a:custGeom>
            <a:avLst/>
            <a:gdLst>
              <a:gd name="connsiteX0" fmla="*/ 0 w 320040"/>
              <a:gd name="connsiteY0" fmla="*/ 0 h 3043246"/>
              <a:gd name="connsiteX1" fmla="*/ 320040 w 320040"/>
              <a:gd name="connsiteY1" fmla="*/ 0 h 3043246"/>
              <a:gd name="connsiteX2" fmla="*/ 320040 w 320040"/>
              <a:gd name="connsiteY2" fmla="*/ 3043246 h 3043246"/>
              <a:gd name="connsiteX3" fmla="*/ 0 w 320040"/>
              <a:gd name="connsiteY3" fmla="*/ 3043246 h 3043246"/>
            </a:gdLst>
            <a:ahLst/>
            <a:cxnLst>
              <a:cxn ang="0">
                <a:pos x="connsiteX0" y="connsiteY0"/>
              </a:cxn>
              <a:cxn ang="0">
                <a:pos x="connsiteX1" y="connsiteY1"/>
              </a:cxn>
              <a:cxn ang="0">
                <a:pos x="connsiteX2" y="connsiteY2"/>
              </a:cxn>
              <a:cxn ang="0">
                <a:pos x="connsiteX3" y="connsiteY3"/>
              </a:cxn>
            </a:cxnLst>
            <a:rect l="l" t="t" r="r" b="b"/>
            <a:pathLst>
              <a:path w="320040" h="3043246">
                <a:moveTo>
                  <a:pt x="0" y="0"/>
                </a:moveTo>
                <a:lnTo>
                  <a:pt x="320040" y="0"/>
                </a:lnTo>
                <a:lnTo>
                  <a:pt x="320040" y="3043246"/>
                </a:lnTo>
                <a:lnTo>
                  <a:pt x="0" y="3043246"/>
                </a:lnTo>
                <a:close/>
              </a:path>
            </a:pathLst>
          </a:custGeom>
          <a:solidFill>
            <a:srgbClr val="E44A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13" name="Freeform: Shape 112">
            <a:extLst>
              <a:ext uri="{FF2B5EF4-FFF2-40B4-BE49-F238E27FC236}">
                <a16:creationId xmlns:a16="http://schemas.microsoft.com/office/drawing/2014/main" id="{D0D629DE-A1FD-42ED-BDBA-E674BEE7024F}"/>
              </a:ext>
            </a:extLst>
          </p:cNvPr>
          <p:cNvSpPr/>
          <p:nvPr/>
        </p:nvSpPr>
        <p:spPr>
          <a:xfrm>
            <a:off x="2019564" y="3545708"/>
            <a:ext cx="320040" cy="1666372"/>
          </a:xfrm>
          <a:custGeom>
            <a:avLst/>
            <a:gdLst>
              <a:gd name="connsiteX0" fmla="*/ 0 w 320040"/>
              <a:gd name="connsiteY0" fmla="*/ 0 h 1666372"/>
              <a:gd name="connsiteX1" fmla="*/ 320040 w 320040"/>
              <a:gd name="connsiteY1" fmla="*/ 0 h 1666372"/>
              <a:gd name="connsiteX2" fmla="*/ 320040 w 320040"/>
              <a:gd name="connsiteY2" fmla="*/ 1666372 h 1666372"/>
              <a:gd name="connsiteX3" fmla="*/ 0 w 320040"/>
              <a:gd name="connsiteY3" fmla="*/ 1666372 h 1666372"/>
            </a:gdLst>
            <a:ahLst/>
            <a:cxnLst>
              <a:cxn ang="0">
                <a:pos x="connsiteX0" y="connsiteY0"/>
              </a:cxn>
              <a:cxn ang="0">
                <a:pos x="connsiteX1" y="connsiteY1"/>
              </a:cxn>
              <a:cxn ang="0">
                <a:pos x="connsiteX2" y="connsiteY2"/>
              </a:cxn>
              <a:cxn ang="0">
                <a:pos x="connsiteX3" y="connsiteY3"/>
              </a:cxn>
            </a:cxnLst>
            <a:rect l="l" t="t" r="r" b="b"/>
            <a:pathLst>
              <a:path w="320040" h="1666372">
                <a:moveTo>
                  <a:pt x="0" y="0"/>
                </a:moveTo>
                <a:lnTo>
                  <a:pt x="320040" y="0"/>
                </a:lnTo>
                <a:lnTo>
                  <a:pt x="320040" y="1666372"/>
                </a:lnTo>
                <a:lnTo>
                  <a:pt x="0" y="1666372"/>
                </a:lnTo>
                <a:close/>
              </a:path>
            </a:pathLst>
          </a:custGeom>
          <a:solidFill>
            <a:srgbClr val="BF250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119" name="Freeform: Shape 118">
            <a:extLst>
              <a:ext uri="{FF2B5EF4-FFF2-40B4-BE49-F238E27FC236}">
                <a16:creationId xmlns:a16="http://schemas.microsoft.com/office/drawing/2014/main" id="{37398399-7FB8-4EA7-A537-389A34D8CB4D}"/>
              </a:ext>
            </a:extLst>
          </p:cNvPr>
          <p:cNvSpPr/>
          <p:nvPr/>
        </p:nvSpPr>
        <p:spPr>
          <a:xfrm>
            <a:off x="3514368"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BF250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5" name="Freeform: Shape 124">
            <a:extLst>
              <a:ext uri="{FF2B5EF4-FFF2-40B4-BE49-F238E27FC236}">
                <a16:creationId xmlns:a16="http://schemas.microsoft.com/office/drawing/2014/main" id="{D1019D31-C93F-4325-8A9F-9F77EFE3CF19}"/>
              </a:ext>
            </a:extLst>
          </p:cNvPr>
          <p:cNvSpPr/>
          <p:nvPr/>
        </p:nvSpPr>
        <p:spPr>
          <a:xfrm>
            <a:off x="5026733"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BF250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131" name="Freeform: Shape 130">
            <a:extLst>
              <a:ext uri="{FF2B5EF4-FFF2-40B4-BE49-F238E27FC236}">
                <a16:creationId xmlns:a16="http://schemas.microsoft.com/office/drawing/2014/main" id="{45118C73-36C5-48AF-B24D-0BEFAF5B137E}"/>
              </a:ext>
            </a:extLst>
          </p:cNvPr>
          <p:cNvSpPr/>
          <p:nvPr/>
        </p:nvSpPr>
        <p:spPr>
          <a:xfrm>
            <a:off x="6488131" y="2823047"/>
            <a:ext cx="320040" cy="2389033"/>
          </a:xfrm>
          <a:custGeom>
            <a:avLst/>
            <a:gdLst>
              <a:gd name="connsiteX0" fmla="*/ 0 w 320040"/>
              <a:gd name="connsiteY0" fmla="*/ 0 h 2389033"/>
              <a:gd name="connsiteX1" fmla="*/ 320040 w 320040"/>
              <a:gd name="connsiteY1" fmla="*/ 0 h 2389033"/>
              <a:gd name="connsiteX2" fmla="*/ 320040 w 320040"/>
              <a:gd name="connsiteY2" fmla="*/ 2389033 h 2389033"/>
              <a:gd name="connsiteX3" fmla="*/ 0 w 320040"/>
              <a:gd name="connsiteY3" fmla="*/ 2389033 h 2389033"/>
            </a:gdLst>
            <a:ahLst/>
            <a:cxnLst>
              <a:cxn ang="0">
                <a:pos x="connsiteX0" y="connsiteY0"/>
              </a:cxn>
              <a:cxn ang="0">
                <a:pos x="connsiteX1" y="connsiteY1"/>
              </a:cxn>
              <a:cxn ang="0">
                <a:pos x="connsiteX2" y="connsiteY2"/>
              </a:cxn>
              <a:cxn ang="0">
                <a:pos x="connsiteX3" y="connsiteY3"/>
              </a:cxn>
            </a:cxnLst>
            <a:rect l="l" t="t" r="r" b="b"/>
            <a:pathLst>
              <a:path w="320040" h="2389033">
                <a:moveTo>
                  <a:pt x="0" y="0"/>
                </a:moveTo>
                <a:lnTo>
                  <a:pt x="320040" y="0"/>
                </a:lnTo>
                <a:lnTo>
                  <a:pt x="320040" y="2389033"/>
                </a:lnTo>
                <a:lnTo>
                  <a:pt x="0" y="2389033"/>
                </a:lnTo>
                <a:close/>
              </a:path>
            </a:pathLst>
          </a:custGeom>
          <a:solidFill>
            <a:srgbClr val="BF250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97" name="TextBox 96">
            <a:extLst>
              <a:ext uri="{FF2B5EF4-FFF2-40B4-BE49-F238E27FC236}">
                <a16:creationId xmlns:a16="http://schemas.microsoft.com/office/drawing/2014/main" id="{D328EE9A-76FB-4FA7-8407-7DC74EEC7374}"/>
              </a:ext>
            </a:extLst>
          </p:cNvPr>
          <p:cNvSpPr txBox="1"/>
          <p:nvPr/>
        </p:nvSpPr>
        <p:spPr>
          <a:xfrm>
            <a:off x="1568742" y="5946426"/>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98" name="Rectangle 97">
            <a:extLst>
              <a:ext uri="{FF2B5EF4-FFF2-40B4-BE49-F238E27FC236}">
                <a16:creationId xmlns:a16="http://schemas.microsoft.com/office/drawing/2014/main" id="{9F15D673-9325-429B-928A-088CD8C51097}"/>
              </a:ext>
            </a:extLst>
          </p:cNvPr>
          <p:cNvSpPr>
            <a:spLocks noChangeAspect="1"/>
          </p:cNvSpPr>
          <p:nvPr/>
        </p:nvSpPr>
        <p:spPr>
          <a:xfrm>
            <a:off x="1219564" y="5984241"/>
            <a:ext cx="243476" cy="236507"/>
          </a:xfrm>
          <a:prstGeom prst="rect">
            <a:avLst/>
          </a:prstGeom>
          <a:solidFill>
            <a:srgbClr val="FB8023"/>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5" name="TextBox 104">
            <a:extLst>
              <a:ext uri="{FF2B5EF4-FFF2-40B4-BE49-F238E27FC236}">
                <a16:creationId xmlns:a16="http://schemas.microsoft.com/office/drawing/2014/main" id="{BF74BF31-3E18-45D6-BDF7-EB5112257D44}"/>
              </a:ext>
            </a:extLst>
          </p:cNvPr>
          <p:cNvSpPr txBox="1"/>
          <p:nvPr/>
        </p:nvSpPr>
        <p:spPr>
          <a:xfrm>
            <a:off x="4094808" y="5946428"/>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106" name="Rectangle 105">
            <a:extLst>
              <a:ext uri="{FF2B5EF4-FFF2-40B4-BE49-F238E27FC236}">
                <a16:creationId xmlns:a16="http://schemas.microsoft.com/office/drawing/2014/main" id="{35F31C08-86AB-45F6-B94E-017C0E98AEB9}"/>
              </a:ext>
            </a:extLst>
          </p:cNvPr>
          <p:cNvSpPr>
            <a:spLocks noChangeAspect="1"/>
          </p:cNvSpPr>
          <p:nvPr/>
        </p:nvSpPr>
        <p:spPr>
          <a:xfrm>
            <a:off x="3745630" y="5984243"/>
            <a:ext cx="243476" cy="236507"/>
          </a:xfrm>
          <a:prstGeom prst="rect">
            <a:avLst/>
          </a:prstGeom>
          <a:solidFill>
            <a:srgbClr val="E44A25"/>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7" name="TextBox 106">
            <a:extLst>
              <a:ext uri="{FF2B5EF4-FFF2-40B4-BE49-F238E27FC236}">
                <a16:creationId xmlns:a16="http://schemas.microsoft.com/office/drawing/2014/main" id="{2A7A5630-94DC-46D9-B1D9-9B0EBF1B4C8F}"/>
              </a:ext>
            </a:extLst>
          </p:cNvPr>
          <p:cNvSpPr txBox="1"/>
          <p:nvPr/>
        </p:nvSpPr>
        <p:spPr>
          <a:xfrm>
            <a:off x="6564968" y="5946428"/>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108" name="Rectangle 107">
            <a:extLst>
              <a:ext uri="{FF2B5EF4-FFF2-40B4-BE49-F238E27FC236}">
                <a16:creationId xmlns:a16="http://schemas.microsoft.com/office/drawing/2014/main" id="{14A79BDF-8603-4DD3-BA84-10D3DE888FBD}"/>
              </a:ext>
            </a:extLst>
          </p:cNvPr>
          <p:cNvSpPr>
            <a:spLocks noChangeAspect="1"/>
          </p:cNvSpPr>
          <p:nvPr/>
        </p:nvSpPr>
        <p:spPr>
          <a:xfrm>
            <a:off x="6215790" y="5984243"/>
            <a:ext cx="243476" cy="236507"/>
          </a:xfrm>
          <a:prstGeom prst="rect">
            <a:avLst/>
          </a:prstGeom>
          <a:solidFill>
            <a:srgbClr val="BF25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6" name="Picture 35">
            <a:hlinkClick r:id="rId3"/>
            <a:extLst>
              <a:ext uri="{FF2B5EF4-FFF2-40B4-BE49-F238E27FC236}">
                <a16:creationId xmlns:a16="http://schemas.microsoft.com/office/drawing/2014/main" id="{E6977B60-914B-4E0B-AF7B-4CBC2627F12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675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1000"/>
                                        <p:tgtEl>
                                          <p:spTgt spid="92"/>
                                        </p:tgtEl>
                                      </p:cBhvr>
                                    </p:animEffect>
                                  </p:childTnLst>
                                </p:cTn>
                              </p:par>
                            </p:childTnLst>
                          </p:cTn>
                        </p:par>
                        <p:par>
                          <p:cTn id="8" fill="hold">
                            <p:stCondLst>
                              <p:cond delay="1000"/>
                            </p:stCondLst>
                            <p:childTnLst>
                              <p:par>
                                <p:cTn id="9" presetID="22" presetClass="entr" presetSubtype="2"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right)">
                                      <p:cBhvr>
                                        <p:cTn id="11" dur="750"/>
                                        <p:tgtEl>
                                          <p:spTgt spid="23"/>
                                        </p:tgtEl>
                                      </p:cBhvr>
                                    </p:animEffect>
                                  </p:childTnLst>
                                </p:cTn>
                              </p:par>
                            </p:childTnLst>
                          </p:cTn>
                        </p:par>
                        <p:par>
                          <p:cTn id="12" fill="hold">
                            <p:stCondLst>
                              <p:cond delay="1750"/>
                            </p:stCondLst>
                            <p:childTnLst>
                              <p:par>
                                <p:cTn id="13" presetID="2" presetClass="entr" presetSubtype="4"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750" fill="hold"/>
                                        <p:tgtEl>
                                          <p:spTgt spid="58"/>
                                        </p:tgtEl>
                                        <p:attrNameLst>
                                          <p:attrName>ppt_x</p:attrName>
                                        </p:attrNameLst>
                                      </p:cBhvr>
                                      <p:tavLst>
                                        <p:tav tm="0">
                                          <p:val>
                                            <p:strVal val="#ppt_x"/>
                                          </p:val>
                                        </p:tav>
                                        <p:tav tm="100000">
                                          <p:val>
                                            <p:strVal val="#ppt_x"/>
                                          </p:val>
                                        </p:tav>
                                      </p:tavLst>
                                    </p:anim>
                                    <p:anim calcmode="lin" valueType="num">
                                      <p:cBhvr additive="base">
                                        <p:cTn id="16" dur="750" fill="hold"/>
                                        <p:tgtEl>
                                          <p:spTgt spid="5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
                                        </p:tgtEl>
                                        <p:attrNameLst>
                                          <p:attrName>style.visibility</p:attrName>
                                        </p:attrNameLst>
                                      </p:cBhvr>
                                      <p:to>
                                        <p:strVal val="visible"/>
                                      </p:to>
                                    </p:set>
                                    <p:anim calcmode="lin" valueType="num">
                                      <p:cBhvr additive="base">
                                        <p:cTn id="19" dur="750" fill="hold"/>
                                        <p:tgtEl>
                                          <p:spTgt spid="61"/>
                                        </p:tgtEl>
                                        <p:attrNameLst>
                                          <p:attrName>ppt_x</p:attrName>
                                        </p:attrNameLst>
                                      </p:cBhvr>
                                      <p:tavLst>
                                        <p:tav tm="0">
                                          <p:val>
                                            <p:strVal val="#ppt_x"/>
                                          </p:val>
                                        </p:tav>
                                        <p:tav tm="100000">
                                          <p:val>
                                            <p:strVal val="#ppt_x"/>
                                          </p:val>
                                        </p:tav>
                                      </p:tavLst>
                                    </p:anim>
                                    <p:anim calcmode="lin" valueType="num">
                                      <p:cBhvr additive="base">
                                        <p:cTn id="20" dur="750" fill="hold"/>
                                        <p:tgtEl>
                                          <p:spTgt spid="61"/>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anim calcmode="lin" valueType="num">
                                      <p:cBhvr additive="base">
                                        <p:cTn id="23" dur="750" fill="hold"/>
                                        <p:tgtEl>
                                          <p:spTgt spid="64"/>
                                        </p:tgtEl>
                                        <p:attrNameLst>
                                          <p:attrName>ppt_x</p:attrName>
                                        </p:attrNameLst>
                                      </p:cBhvr>
                                      <p:tavLst>
                                        <p:tav tm="0">
                                          <p:val>
                                            <p:strVal val="#ppt_x"/>
                                          </p:val>
                                        </p:tav>
                                        <p:tav tm="100000">
                                          <p:val>
                                            <p:strVal val="#ppt_x"/>
                                          </p:val>
                                        </p:tav>
                                      </p:tavLst>
                                    </p:anim>
                                    <p:anim calcmode="lin" valueType="num">
                                      <p:cBhvr additive="base">
                                        <p:cTn id="24" dur="750" fill="hold"/>
                                        <p:tgtEl>
                                          <p:spTgt spid="6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7"/>
                                        </p:tgtEl>
                                        <p:attrNameLst>
                                          <p:attrName>style.visibility</p:attrName>
                                        </p:attrNameLst>
                                      </p:cBhvr>
                                      <p:to>
                                        <p:strVal val="visible"/>
                                      </p:to>
                                    </p:set>
                                    <p:anim calcmode="lin" valueType="num">
                                      <p:cBhvr additive="base">
                                        <p:cTn id="27" dur="750" fill="hold"/>
                                        <p:tgtEl>
                                          <p:spTgt spid="67"/>
                                        </p:tgtEl>
                                        <p:attrNameLst>
                                          <p:attrName>ppt_x</p:attrName>
                                        </p:attrNameLst>
                                      </p:cBhvr>
                                      <p:tavLst>
                                        <p:tav tm="0">
                                          <p:val>
                                            <p:strVal val="#ppt_x"/>
                                          </p:val>
                                        </p:tav>
                                        <p:tav tm="100000">
                                          <p:val>
                                            <p:strVal val="#ppt_x"/>
                                          </p:val>
                                        </p:tav>
                                      </p:tavLst>
                                    </p:anim>
                                    <p:anim calcmode="lin" valueType="num">
                                      <p:cBhvr additive="base">
                                        <p:cTn id="28" dur="750" fill="hold"/>
                                        <p:tgtEl>
                                          <p:spTgt spid="6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additive="base">
                                        <p:cTn id="31" dur="750" fill="hold"/>
                                        <p:tgtEl>
                                          <p:spTgt spid="70"/>
                                        </p:tgtEl>
                                        <p:attrNameLst>
                                          <p:attrName>ppt_x</p:attrName>
                                        </p:attrNameLst>
                                      </p:cBhvr>
                                      <p:tavLst>
                                        <p:tav tm="0">
                                          <p:val>
                                            <p:strVal val="#ppt_x"/>
                                          </p:val>
                                        </p:tav>
                                        <p:tav tm="100000">
                                          <p:val>
                                            <p:strVal val="#ppt_x"/>
                                          </p:val>
                                        </p:tav>
                                      </p:tavLst>
                                    </p:anim>
                                    <p:anim calcmode="lin" valueType="num">
                                      <p:cBhvr additive="base">
                                        <p:cTn id="32" dur="750" fill="hold"/>
                                        <p:tgtEl>
                                          <p:spTgt spid="7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1"/>
                                        </p:tgtEl>
                                        <p:attrNameLst>
                                          <p:attrName>style.visibility</p:attrName>
                                        </p:attrNameLst>
                                      </p:cBhvr>
                                      <p:to>
                                        <p:strVal val="visible"/>
                                      </p:to>
                                    </p:set>
                                    <p:anim calcmode="lin" valueType="num">
                                      <p:cBhvr additive="base">
                                        <p:cTn id="35" dur="750" fill="hold"/>
                                        <p:tgtEl>
                                          <p:spTgt spid="71"/>
                                        </p:tgtEl>
                                        <p:attrNameLst>
                                          <p:attrName>ppt_x</p:attrName>
                                        </p:attrNameLst>
                                      </p:cBhvr>
                                      <p:tavLst>
                                        <p:tav tm="0">
                                          <p:val>
                                            <p:strVal val="#ppt_x"/>
                                          </p:val>
                                        </p:tav>
                                        <p:tav tm="100000">
                                          <p:val>
                                            <p:strVal val="#ppt_x"/>
                                          </p:val>
                                        </p:tav>
                                      </p:tavLst>
                                    </p:anim>
                                    <p:anim calcmode="lin" valueType="num">
                                      <p:cBhvr additive="base">
                                        <p:cTn id="36" dur="750" fill="hold"/>
                                        <p:tgtEl>
                                          <p:spTgt spid="7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750" fill="hold"/>
                                        <p:tgtEl>
                                          <p:spTgt spid="68"/>
                                        </p:tgtEl>
                                        <p:attrNameLst>
                                          <p:attrName>ppt_x</p:attrName>
                                        </p:attrNameLst>
                                      </p:cBhvr>
                                      <p:tavLst>
                                        <p:tav tm="0">
                                          <p:val>
                                            <p:strVal val="#ppt_x"/>
                                          </p:val>
                                        </p:tav>
                                        <p:tav tm="100000">
                                          <p:val>
                                            <p:strVal val="#ppt_x"/>
                                          </p:val>
                                        </p:tav>
                                      </p:tavLst>
                                    </p:anim>
                                    <p:anim calcmode="lin" valueType="num">
                                      <p:cBhvr additive="base">
                                        <p:cTn id="40" dur="750" fill="hold"/>
                                        <p:tgtEl>
                                          <p:spTgt spid="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750" fill="hold"/>
                                        <p:tgtEl>
                                          <p:spTgt spid="65"/>
                                        </p:tgtEl>
                                        <p:attrNameLst>
                                          <p:attrName>ppt_x</p:attrName>
                                        </p:attrNameLst>
                                      </p:cBhvr>
                                      <p:tavLst>
                                        <p:tav tm="0">
                                          <p:val>
                                            <p:strVal val="#ppt_x"/>
                                          </p:val>
                                        </p:tav>
                                        <p:tav tm="100000">
                                          <p:val>
                                            <p:strVal val="#ppt_x"/>
                                          </p:val>
                                        </p:tav>
                                      </p:tavLst>
                                    </p:anim>
                                    <p:anim calcmode="lin" valueType="num">
                                      <p:cBhvr additive="base">
                                        <p:cTn id="44" dur="750" fill="hold"/>
                                        <p:tgtEl>
                                          <p:spTgt spid="6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750" fill="hold"/>
                                        <p:tgtEl>
                                          <p:spTgt spid="62"/>
                                        </p:tgtEl>
                                        <p:attrNameLst>
                                          <p:attrName>ppt_x</p:attrName>
                                        </p:attrNameLst>
                                      </p:cBhvr>
                                      <p:tavLst>
                                        <p:tav tm="0">
                                          <p:val>
                                            <p:strVal val="#ppt_x"/>
                                          </p:val>
                                        </p:tav>
                                        <p:tav tm="100000">
                                          <p:val>
                                            <p:strVal val="#ppt_x"/>
                                          </p:val>
                                        </p:tav>
                                      </p:tavLst>
                                    </p:anim>
                                    <p:anim calcmode="lin" valueType="num">
                                      <p:cBhvr additive="base">
                                        <p:cTn id="48" dur="750" fill="hold"/>
                                        <p:tgtEl>
                                          <p:spTgt spid="6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750" fill="hold"/>
                                        <p:tgtEl>
                                          <p:spTgt spid="59"/>
                                        </p:tgtEl>
                                        <p:attrNameLst>
                                          <p:attrName>ppt_x</p:attrName>
                                        </p:attrNameLst>
                                      </p:cBhvr>
                                      <p:tavLst>
                                        <p:tav tm="0">
                                          <p:val>
                                            <p:strVal val="#ppt_x"/>
                                          </p:val>
                                        </p:tav>
                                        <p:tav tm="100000">
                                          <p:val>
                                            <p:strVal val="#ppt_x"/>
                                          </p:val>
                                        </p:tav>
                                      </p:tavLst>
                                    </p:anim>
                                    <p:anim calcmode="lin" valueType="num">
                                      <p:cBhvr additive="base">
                                        <p:cTn id="52" dur="750" fill="hold"/>
                                        <p:tgtEl>
                                          <p:spTgt spid="5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anim calcmode="lin" valueType="num">
                                      <p:cBhvr additive="base">
                                        <p:cTn id="55" dur="750" fill="hold"/>
                                        <p:tgtEl>
                                          <p:spTgt spid="80"/>
                                        </p:tgtEl>
                                        <p:attrNameLst>
                                          <p:attrName>ppt_x</p:attrName>
                                        </p:attrNameLst>
                                      </p:cBhvr>
                                      <p:tavLst>
                                        <p:tav tm="0">
                                          <p:val>
                                            <p:strVal val="#ppt_x"/>
                                          </p:val>
                                        </p:tav>
                                        <p:tav tm="100000">
                                          <p:val>
                                            <p:strVal val="#ppt_x"/>
                                          </p:val>
                                        </p:tav>
                                      </p:tavLst>
                                    </p:anim>
                                    <p:anim calcmode="lin" valueType="num">
                                      <p:cBhvr additive="base">
                                        <p:cTn id="56" dur="750" fill="hold"/>
                                        <p:tgtEl>
                                          <p:spTgt spid="8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93"/>
                                        </p:tgtEl>
                                        <p:attrNameLst>
                                          <p:attrName>style.visibility</p:attrName>
                                        </p:attrNameLst>
                                      </p:cBhvr>
                                      <p:to>
                                        <p:strVal val="visible"/>
                                      </p:to>
                                    </p:set>
                                    <p:anim calcmode="lin" valueType="num">
                                      <p:cBhvr additive="base">
                                        <p:cTn id="59" dur="750" fill="hold"/>
                                        <p:tgtEl>
                                          <p:spTgt spid="93"/>
                                        </p:tgtEl>
                                        <p:attrNameLst>
                                          <p:attrName>ppt_x</p:attrName>
                                        </p:attrNameLst>
                                      </p:cBhvr>
                                      <p:tavLst>
                                        <p:tav tm="0">
                                          <p:val>
                                            <p:strVal val="#ppt_x"/>
                                          </p:val>
                                        </p:tav>
                                        <p:tav tm="100000">
                                          <p:val>
                                            <p:strVal val="#ppt_x"/>
                                          </p:val>
                                        </p:tav>
                                      </p:tavLst>
                                    </p:anim>
                                    <p:anim calcmode="lin" valueType="num">
                                      <p:cBhvr additive="base">
                                        <p:cTn id="60" dur="750" fill="hold"/>
                                        <p:tgtEl>
                                          <p:spTgt spid="9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94"/>
                                        </p:tgtEl>
                                        <p:attrNameLst>
                                          <p:attrName>style.visibility</p:attrName>
                                        </p:attrNameLst>
                                      </p:cBhvr>
                                      <p:to>
                                        <p:strVal val="visible"/>
                                      </p:to>
                                    </p:set>
                                    <p:anim calcmode="lin" valueType="num">
                                      <p:cBhvr additive="base">
                                        <p:cTn id="63" dur="750" fill="hold"/>
                                        <p:tgtEl>
                                          <p:spTgt spid="94"/>
                                        </p:tgtEl>
                                        <p:attrNameLst>
                                          <p:attrName>ppt_x</p:attrName>
                                        </p:attrNameLst>
                                      </p:cBhvr>
                                      <p:tavLst>
                                        <p:tav tm="0">
                                          <p:val>
                                            <p:strVal val="#ppt_x"/>
                                          </p:val>
                                        </p:tav>
                                        <p:tav tm="100000">
                                          <p:val>
                                            <p:strVal val="#ppt_x"/>
                                          </p:val>
                                        </p:tav>
                                      </p:tavLst>
                                    </p:anim>
                                    <p:anim calcmode="lin" valueType="num">
                                      <p:cBhvr additive="base">
                                        <p:cTn id="64" dur="750" fill="hold"/>
                                        <p:tgtEl>
                                          <p:spTgt spid="9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5"/>
                                        </p:tgtEl>
                                        <p:attrNameLst>
                                          <p:attrName>style.visibility</p:attrName>
                                        </p:attrNameLst>
                                      </p:cBhvr>
                                      <p:to>
                                        <p:strVal val="visible"/>
                                      </p:to>
                                    </p:set>
                                    <p:anim calcmode="lin" valueType="num">
                                      <p:cBhvr additive="base">
                                        <p:cTn id="67" dur="750" fill="hold"/>
                                        <p:tgtEl>
                                          <p:spTgt spid="95"/>
                                        </p:tgtEl>
                                        <p:attrNameLst>
                                          <p:attrName>ppt_x</p:attrName>
                                        </p:attrNameLst>
                                      </p:cBhvr>
                                      <p:tavLst>
                                        <p:tav tm="0">
                                          <p:val>
                                            <p:strVal val="#ppt_x"/>
                                          </p:val>
                                        </p:tav>
                                        <p:tav tm="100000">
                                          <p:val>
                                            <p:strVal val="#ppt_x"/>
                                          </p:val>
                                        </p:tav>
                                      </p:tavLst>
                                    </p:anim>
                                    <p:anim calcmode="lin" valueType="num">
                                      <p:cBhvr additive="base">
                                        <p:cTn id="68" dur="750" fill="hold"/>
                                        <p:tgtEl>
                                          <p:spTgt spid="95"/>
                                        </p:tgtEl>
                                        <p:attrNameLst>
                                          <p:attrName>ppt_y</p:attrName>
                                        </p:attrNameLst>
                                      </p:cBhvr>
                                      <p:tavLst>
                                        <p:tav tm="0">
                                          <p:val>
                                            <p:strVal val="1+#ppt_h/2"/>
                                          </p:val>
                                        </p:tav>
                                        <p:tav tm="100000">
                                          <p:val>
                                            <p:strVal val="#ppt_y"/>
                                          </p:val>
                                        </p:tav>
                                      </p:tavLst>
                                    </p:anim>
                                  </p:childTnLst>
                                </p:cTn>
                              </p:par>
                            </p:childTnLst>
                          </p:cTn>
                        </p:par>
                        <p:par>
                          <p:cTn id="69" fill="hold">
                            <p:stCondLst>
                              <p:cond delay="2500"/>
                            </p:stCondLst>
                            <p:childTnLst>
                              <p:par>
                                <p:cTn id="70" presetID="42" presetClass="entr" presetSubtype="0" fill="hold" grpId="0"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fade">
                                      <p:cBhvr>
                                        <p:cTn id="72" dur="1000"/>
                                        <p:tgtEl>
                                          <p:spTgt spid="98"/>
                                        </p:tgtEl>
                                      </p:cBhvr>
                                    </p:animEffect>
                                    <p:anim calcmode="lin" valueType="num">
                                      <p:cBhvr>
                                        <p:cTn id="73" dur="1000" fill="hold"/>
                                        <p:tgtEl>
                                          <p:spTgt spid="98"/>
                                        </p:tgtEl>
                                        <p:attrNameLst>
                                          <p:attrName>ppt_x</p:attrName>
                                        </p:attrNameLst>
                                      </p:cBhvr>
                                      <p:tavLst>
                                        <p:tav tm="0">
                                          <p:val>
                                            <p:strVal val="#ppt_x"/>
                                          </p:val>
                                        </p:tav>
                                        <p:tav tm="100000">
                                          <p:val>
                                            <p:strVal val="#ppt_x"/>
                                          </p:val>
                                        </p:tav>
                                      </p:tavLst>
                                    </p:anim>
                                    <p:anim calcmode="lin" valueType="num">
                                      <p:cBhvr>
                                        <p:cTn id="74" dur="1000" fill="hold"/>
                                        <p:tgtEl>
                                          <p:spTgt spid="98"/>
                                        </p:tgtEl>
                                        <p:attrNameLst>
                                          <p:attrName>ppt_y</p:attrName>
                                        </p:attrNameLst>
                                      </p:cBhvr>
                                      <p:tavLst>
                                        <p:tav tm="0">
                                          <p:val>
                                            <p:strVal val="#ppt_y+.1"/>
                                          </p:val>
                                        </p:tav>
                                        <p:tav tm="100000">
                                          <p:val>
                                            <p:strVal val="#ppt_y"/>
                                          </p:val>
                                        </p:tav>
                                      </p:tavLst>
                                    </p:anim>
                                  </p:childTnLst>
                                </p:cTn>
                              </p:par>
                              <p:par>
                                <p:cTn id="75" presetID="22" presetClass="entr" presetSubtype="8" fill="hold" grpId="0" nodeType="with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wipe(left)">
                                      <p:cBhvr>
                                        <p:cTn id="77" dur="1000"/>
                                        <p:tgtEl>
                                          <p:spTgt spid="97"/>
                                        </p:tgtEl>
                                      </p:cBhvr>
                                    </p:animEffect>
                                  </p:childTnLst>
                                </p:cTn>
                              </p:par>
                            </p:childTnLst>
                          </p:cTn>
                        </p:par>
                        <p:par>
                          <p:cTn id="78" fill="hold">
                            <p:stCondLst>
                              <p:cond delay="3500"/>
                            </p:stCondLst>
                            <p:childTnLst>
                              <p:par>
                                <p:cTn id="79" presetID="22" presetClass="entr" presetSubtype="4" fill="hold" grpId="0" nodeType="afterEffect">
                                  <p:stCondLst>
                                    <p:cond delay="0"/>
                                  </p:stCondLst>
                                  <p:childTnLst>
                                    <p:set>
                                      <p:cBhvr>
                                        <p:cTn id="80" dur="1" fill="hold">
                                          <p:stCondLst>
                                            <p:cond delay="0"/>
                                          </p:stCondLst>
                                        </p:cTn>
                                        <p:tgtEl>
                                          <p:spTgt spid="109"/>
                                        </p:tgtEl>
                                        <p:attrNameLst>
                                          <p:attrName>style.visibility</p:attrName>
                                        </p:attrNameLst>
                                      </p:cBhvr>
                                      <p:to>
                                        <p:strVal val="visible"/>
                                      </p:to>
                                    </p:set>
                                    <p:animEffect transition="in" filter="wipe(down)">
                                      <p:cBhvr>
                                        <p:cTn id="81" dur="500"/>
                                        <p:tgtEl>
                                          <p:spTgt spid="109"/>
                                        </p:tgtEl>
                                      </p:cBhvr>
                                    </p:animEffect>
                                  </p:childTnLst>
                                </p:cTn>
                              </p:par>
                            </p:childTnLst>
                          </p:cTn>
                        </p:par>
                        <p:par>
                          <p:cTn id="82" fill="hold">
                            <p:stCondLst>
                              <p:cond delay="4000"/>
                            </p:stCondLst>
                            <p:childTnLst>
                              <p:par>
                                <p:cTn id="83" presetID="22" presetClass="entr" presetSubtype="4" fill="hold" grpId="0" nodeType="afterEffect">
                                  <p:stCondLst>
                                    <p:cond delay="0"/>
                                  </p:stCondLst>
                                  <p:childTnLst>
                                    <p:set>
                                      <p:cBhvr>
                                        <p:cTn id="84" dur="1" fill="hold">
                                          <p:stCondLst>
                                            <p:cond delay="0"/>
                                          </p:stCondLst>
                                        </p:cTn>
                                        <p:tgtEl>
                                          <p:spTgt spid="115"/>
                                        </p:tgtEl>
                                        <p:attrNameLst>
                                          <p:attrName>style.visibility</p:attrName>
                                        </p:attrNameLst>
                                      </p:cBhvr>
                                      <p:to>
                                        <p:strVal val="visible"/>
                                      </p:to>
                                    </p:set>
                                    <p:animEffect transition="in" filter="wipe(down)">
                                      <p:cBhvr>
                                        <p:cTn id="85" dur="500"/>
                                        <p:tgtEl>
                                          <p:spTgt spid="115"/>
                                        </p:tgtEl>
                                      </p:cBhvr>
                                    </p:animEffect>
                                  </p:childTnLst>
                                </p:cTn>
                              </p:par>
                            </p:childTnLst>
                          </p:cTn>
                        </p:par>
                        <p:par>
                          <p:cTn id="86" fill="hold">
                            <p:stCondLst>
                              <p:cond delay="4500"/>
                            </p:stCondLst>
                            <p:childTnLst>
                              <p:par>
                                <p:cTn id="87" presetID="22" presetClass="entr" presetSubtype="4" fill="hold" grpId="0" nodeType="afterEffect">
                                  <p:stCondLst>
                                    <p:cond delay="0"/>
                                  </p:stCondLst>
                                  <p:childTnLst>
                                    <p:set>
                                      <p:cBhvr>
                                        <p:cTn id="88" dur="1" fill="hold">
                                          <p:stCondLst>
                                            <p:cond delay="0"/>
                                          </p:stCondLst>
                                        </p:cTn>
                                        <p:tgtEl>
                                          <p:spTgt spid="121"/>
                                        </p:tgtEl>
                                        <p:attrNameLst>
                                          <p:attrName>style.visibility</p:attrName>
                                        </p:attrNameLst>
                                      </p:cBhvr>
                                      <p:to>
                                        <p:strVal val="visible"/>
                                      </p:to>
                                    </p:set>
                                    <p:animEffect transition="in" filter="wipe(down)">
                                      <p:cBhvr>
                                        <p:cTn id="89" dur="500"/>
                                        <p:tgtEl>
                                          <p:spTgt spid="121"/>
                                        </p:tgtEl>
                                      </p:cBhvr>
                                    </p:animEffect>
                                  </p:childTnLst>
                                </p:cTn>
                              </p:par>
                            </p:childTnLst>
                          </p:cTn>
                        </p:par>
                        <p:par>
                          <p:cTn id="90" fill="hold">
                            <p:stCondLst>
                              <p:cond delay="5000"/>
                            </p:stCondLst>
                            <p:childTnLst>
                              <p:par>
                                <p:cTn id="91" presetID="22" presetClass="entr" presetSubtype="4" fill="hold" grpId="0" nodeType="afterEffect">
                                  <p:stCondLst>
                                    <p:cond delay="0"/>
                                  </p:stCondLst>
                                  <p:childTnLst>
                                    <p:set>
                                      <p:cBhvr>
                                        <p:cTn id="92" dur="1" fill="hold">
                                          <p:stCondLst>
                                            <p:cond delay="0"/>
                                          </p:stCondLst>
                                        </p:cTn>
                                        <p:tgtEl>
                                          <p:spTgt spid="127"/>
                                        </p:tgtEl>
                                        <p:attrNameLst>
                                          <p:attrName>style.visibility</p:attrName>
                                        </p:attrNameLst>
                                      </p:cBhvr>
                                      <p:to>
                                        <p:strVal val="visible"/>
                                      </p:to>
                                    </p:set>
                                    <p:animEffect transition="in" filter="wipe(down)">
                                      <p:cBhvr>
                                        <p:cTn id="93" dur="500"/>
                                        <p:tgtEl>
                                          <p:spTgt spid="127"/>
                                        </p:tgtEl>
                                      </p:cBhvr>
                                    </p:animEffect>
                                  </p:childTnLst>
                                </p:cTn>
                              </p:par>
                            </p:childTnLst>
                          </p:cTn>
                        </p:par>
                        <p:par>
                          <p:cTn id="94" fill="hold">
                            <p:stCondLst>
                              <p:cond delay="5500"/>
                            </p:stCondLst>
                            <p:childTnLst>
                              <p:par>
                                <p:cTn id="95" presetID="42" presetClass="entr" presetSubtype="0" fill="hold" grpId="0" nodeType="afterEffect">
                                  <p:stCondLst>
                                    <p:cond delay="0"/>
                                  </p:stCondLst>
                                  <p:childTnLst>
                                    <p:set>
                                      <p:cBhvr>
                                        <p:cTn id="96" dur="1" fill="hold">
                                          <p:stCondLst>
                                            <p:cond delay="0"/>
                                          </p:stCondLst>
                                        </p:cTn>
                                        <p:tgtEl>
                                          <p:spTgt spid="106"/>
                                        </p:tgtEl>
                                        <p:attrNameLst>
                                          <p:attrName>style.visibility</p:attrName>
                                        </p:attrNameLst>
                                      </p:cBhvr>
                                      <p:to>
                                        <p:strVal val="visible"/>
                                      </p:to>
                                    </p:set>
                                    <p:animEffect transition="in" filter="fade">
                                      <p:cBhvr>
                                        <p:cTn id="97" dur="1000"/>
                                        <p:tgtEl>
                                          <p:spTgt spid="106"/>
                                        </p:tgtEl>
                                      </p:cBhvr>
                                    </p:animEffect>
                                    <p:anim calcmode="lin" valueType="num">
                                      <p:cBhvr>
                                        <p:cTn id="98" dur="1000" fill="hold"/>
                                        <p:tgtEl>
                                          <p:spTgt spid="106"/>
                                        </p:tgtEl>
                                        <p:attrNameLst>
                                          <p:attrName>ppt_x</p:attrName>
                                        </p:attrNameLst>
                                      </p:cBhvr>
                                      <p:tavLst>
                                        <p:tav tm="0">
                                          <p:val>
                                            <p:strVal val="#ppt_x"/>
                                          </p:val>
                                        </p:tav>
                                        <p:tav tm="100000">
                                          <p:val>
                                            <p:strVal val="#ppt_x"/>
                                          </p:val>
                                        </p:tav>
                                      </p:tavLst>
                                    </p:anim>
                                    <p:anim calcmode="lin" valueType="num">
                                      <p:cBhvr>
                                        <p:cTn id="99" dur="1000" fill="hold"/>
                                        <p:tgtEl>
                                          <p:spTgt spid="106"/>
                                        </p:tgtEl>
                                        <p:attrNameLst>
                                          <p:attrName>ppt_y</p:attrName>
                                        </p:attrNameLst>
                                      </p:cBhvr>
                                      <p:tavLst>
                                        <p:tav tm="0">
                                          <p:val>
                                            <p:strVal val="#ppt_y+.1"/>
                                          </p:val>
                                        </p:tav>
                                        <p:tav tm="100000">
                                          <p:val>
                                            <p:strVal val="#ppt_y"/>
                                          </p:val>
                                        </p:tav>
                                      </p:tavLst>
                                    </p:anim>
                                  </p:childTnLst>
                                </p:cTn>
                              </p:par>
                              <p:par>
                                <p:cTn id="100" presetID="22" presetClass="entr" presetSubtype="8" fill="hold" grpId="0" nodeType="withEffect">
                                  <p:stCondLst>
                                    <p:cond delay="0"/>
                                  </p:stCondLst>
                                  <p:childTnLst>
                                    <p:set>
                                      <p:cBhvr>
                                        <p:cTn id="101" dur="1" fill="hold">
                                          <p:stCondLst>
                                            <p:cond delay="0"/>
                                          </p:stCondLst>
                                        </p:cTn>
                                        <p:tgtEl>
                                          <p:spTgt spid="105"/>
                                        </p:tgtEl>
                                        <p:attrNameLst>
                                          <p:attrName>style.visibility</p:attrName>
                                        </p:attrNameLst>
                                      </p:cBhvr>
                                      <p:to>
                                        <p:strVal val="visible"/>
                                      </p:to>
                                    </p:set>
                                    <p:animEffect transition="in" filter="wipe(left)">
                                      <p:cBhvr>
                                        <p:cTn id="102" dur="1000"/>
                                        <p:tgtEl>
                                          <p:spTgt spid="105"/>
                                        </p:tgtEl>
                                      </p:cBhvr>
                                    </p:animEffect>
                                  </p:childTnLst>
                                </p:cTn>
                              </p:par>
                            </p:childTnLst>
                          </p:cTn>
                        </p:par>
                        <p:par>
                          <p:cTn id="103" fill="hold">
                            <p:stCondLst>
                              <p:cond delay="6500"/>
                            </p:stCondLst>
                            <p:childTnLst>
                              <p:par>
                                <p:cTn id="104" presetID="2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Effect transition="in" filter="wipe(down)">
                                      <p:cBhvr>
                                        <p:cTn id="106" dur="500"/>
                                        <p:tgtEl>
                                          <p:spTgt spid="111"/>
                                        </p:tgtEl>
                                      </p:cBhvr>
                                    </p:animEffect>
                                  </p:childTnLst>
                                </p:cTn>
                              </p:par>
                            </p:childTnLst>
                          </p:cTn>
                        </p:par>
                        <p:par>
                          <p:cTn id="107" fill="hold">
                            <p:stCondLst>
                              <p:cond delay="7000"/>
                            </p:stCondLst>
                            <p:childTnLst>
                              <p:par>
                                <p:cTn id="108" presetID="22" presetClass="entr" presetSubtype="4" fill="hold" grpId="0" nodeType="afterEffect">
                                  <p:stCondLst>
                                    <p:cond delay="0"/>
                                  </p:stCondLst>
                                  <p:childTnLst>
                                    <p:set>
                                      <p:cBhvr>
                                        <p:cTn id="109" dur="1" fill="hold">
                                          <p:stCondLst>
                                            <p:cond delay="0"/>
                                          </p:stCondLst>
                                        </p:cTn>
                                        <p:tgtEl>
                                          <p:spTgt spid="117"/>
                                        </p:tgtEl>
                                        <p:attrNameLst>
                                          <p:attrName>style.visibility</p:attrName>
                                        </p:attrNameLst>
                                      </p:cBhvr>
                                      <p:to>
                                        <p:strVal val="visible"/>
                                      </p:to>
                                    </p:set>
                                    <p:animEffect transition="in" filter="wipe(down)">
                                      <p:cBhvr>
                                        <p:cTn id="110" dur="500"/>
                                        <p:tgtEl>
                                          <p:spTgt spid="117"/>
                                        </p:tgtEl>
                                      </p:cBhvr>
                                    </p:animEffect>
                                  </p:childTnLst>
                                </p:cTn>
                              </p:par>
                            </p:childTnLst>
                          </p:cTn>
                        </p:par>
                        <p:par>
                          <p:cTn id="111" fill="hold">
                            <p:stCondLst>
                              <p:cond delay="7500"/>
                            </p:stCondLst>
                            <p:childTnLst>
                              <p:par>
                                <p:cTn id="112" presetID="22" presetClass="entr" presetSubtype="4" fill="hold" grpId="0" nodeType="afterEffect">
                                  <p:stCondLst>
                                    <p:cond delay="0"/>
                                  </p:stCondLst>
                                  <p:childTnLst>
                                    <p:set>
                                      <p:cBhvr>
                                        <p:cTn id="113" dur="1" fill="hold">
                                          <p:stCondLst>
                                            <p:cond delay="0"/>
                                          </p:stCondLst>
                                        </p:cTn>
                                        <p:tgtEl>
                                          <p:spTgt spid="123"/>
                                        </p:tgtEl>
                                        <p:attrNameLst>
                                          <p:attrName>style.visibility</p:attrName>
                                        </p:attrNameLst>
                                      </p:cBhvr>
                                      <p:to>
                                        <p:strVal val="visible"/>
                                      </p:to>
                                    </p:set>
                                    <p:animEffect transition="in" filter="wipe(down)">
                                      <p:cBhvr>
                                        <p:cTn id="114" dur="500"/>
                                        <p:tgtEl>
                                          <p:spTgt spid="123"/>
                                        </p:tgtEl>
                                      </p:cBhvr>
                                    </p:animEffect>
                                  </p:childTnLst>
                                </p:cTn>
                              </p:par>
                            </p:childTnLst>
                          </p:cTn>
                        </p:par>
                        <p:par>
                          <p:cTn id="115" fill="hold">
                            <p:stCondLst>
                              <p:cond delay="8000"/>
                            </p:stCondLst>
                            <p:childTnLst>
                              <p:par>
                                <p:cTn id="116" presetID="22" presetClass="entr" presetSubtype="4" fill="hold" grpId="0" nodeType="afterEffect">
                                  <p:stCondLst>
                                    <p:cond delay="0"/>
                                  </p:stCondLst>
                                  <p:childTnLst>
                                    <p:set>
                                      <p:cBhvr>
                                        <p:cTn id="117" dur="1" fill="hold">
                                          <p:stCondLst>
                                            <p:cond delay="0"/>
                                          </p:stCondLst>
                                        </p:cTn>
                                        <p:tgtEl>
                                          <p:spTgt spid="129"/>
                                        </p:tgtEl>
                                        <p:attrNameLst>
                                          <p:attrName>style.visibility</p:attrName>
                                        </p:attrNameLst>
                                      </p:cBhvr>
                                      <p:to>
                                        <p:strVal val="visible"/>
                                      </p:to>
                                    </p:set>
                                    <p:animEffect transition="in" filter="wipe(down)">
                                      <p:cBhvr>
                                        <p:cTn id="118" dur="500"/>
                                        <p:tgtEl>
                                          <p:spTgt spid="129"/>
                                        </p:tgtEl>
                                      </p:cBhvr>
                                    </p:animEffect>
                                  </p:childTnLst>
                                </p:cTn>
                              </p:par>
                            </p:childTnLst>
                          </p:cTn>
                        </p:par>
                        <p:par>
                          <p:cTn id="119" fill="hold">
                            <p:stCondLst>
                              <p:cond delay="8500"/>
                            </p:stCondLst>
                            <p:childTnLst>
                              <p:par>
                                <p:cTn id="120" presetID="42" presetClass="entr" presetSubtype="0" fill="hold" grpId="0" nodeType="afterEffect">
                                  <p:stCondLst>
                                    <p:cond delay="0"/>
                                  </p:stCondLst>
                                  <p:childTnLst>
                                    <p:set>
                                      <p:cBhvr>
                                        <p:cTn id="121" dur="1" fill="hold">
                                          <p:stCondLst>
                                            <p:cond delay="0"/>
                                          </p:stCondLst>
                                        </p:cTn>
                                        <p:tgtEl>
                                          <p:spTgt spid="108"/>
                                        </p:tgtEl>
                                        <p:attrNameLst>
                                          <p:attrName>style.visibility</p:attrName>
                                        </p:attrNameLst>
                                      </p:cBhvr>
                                      <p:to>
                                        <p:strVal val="visible"/>
                                      </p:to>
                                    </p:set>
                                    <p:animEffect transition="in" filter="fade">
                                      <p:cBhvr>
                                        <p:cTn id="122" dur="1000"/>
                                        <p:tgtEl>
                                          <p:spTgt spid="108"/>
                                        </p:tgtEl>
                                      </p:cBhvr>
                                    </p:animEffect>
                                    <p:anim calcmode="lin" valueType="num">
                                      <p:cBhvr>
                                        <p:cTn id="123" dur="1000" fill="hold"/>
                                        <p:tgtEl>
                                          <p:spTgt spid="108"/>
                                        </p:tgtEl>
                                        <p:attrNameLst>
                                          <p:attrName>ppt_x</p:attrName>
                                        </p:attrNameLst>
                                      </p:cBhvr>
                                      <p:tavLst>
                                        <p:tav tm="0">
                                          <p:val>
                                            <p:strVal val="#ppt_x"/>
                                          </p:val>
                                        </p:tav>
                                        <p:tav tm="100000">
                                          <p:val>
                                            <p:strVal val="#ppt_x"/>
                                          </p:val>
                                        </p:tav>
                                      </p:tavLst>
                                    </p:anim>
                                    <p:anim calcmode="lin" valueType="num">
                                      <p:cBhvr>
                                        <p:cTn id="124" dur="1000" fill="hold"/>
                                        <p:tgtEl>
                                          <p:spTgt spid="108"/>
                                        </p:tgtEl>
                                        <p:attrNameLst>
                                          <p:attrName>ppt_y</p:attrName>
                                        </p:attrNameLst>
                                      </p:cBhvr>
                                      <p:tavLst>
                                        <p:tav tm="0">
                                          <p:val>
                                            <p:strVal val="#ppt_y+.1"/>
                                          </p:val>
                                        </p:tav>
                                        <p:tav tm="100000">
                                          <p:val>
                                            <p:strVal val="#ppt_y"/>
                                          </p:val>
                                        </p:tav>
                                      </p:tavLst>
                                    </p:anim>
                                  </p:childTnLst>
                                </p:cTn>
                              </p:par>
                              <p:par>
                                <p:cTn id="125" presetID="22" presetClass="entr" presetSubtype="8" fill="hold" grpId="0" nodeType="withEffect">
                                  <p:stCondLst>
                                    <p:cond delay="0"/>
                                  </p:stCondLst>
                                  <p:childTnLst>
                                    <p:set>
                                      <p:cBhvr>
                                        <p:cTn id="126" dur="1" fill="hold">
                                          <p:stCondLst>
                                            <p:cond delay="0"/>
                                          </p:stCondLst>
                                        </p:cTn>
                                        <p:tgtEl>
                                          <p:spTgt spid="107"/>
                                        </p:tgtEl>
                                        <p:attrNameLst>
                                          <p:attrName>style.visibility</p:attrName>
                                        </p:attrNameLst>
                                      </p:cBhvr>
                                      <p:to>
                                        <p:strVal val="visible"/>
                                      </p:to>
                                    </p:set>
                                    <p:animEffect transition="in" filter="wipe(left)">
                                      <p:cBhvr>
                                        <p:cTn id="127" dur="1000"/>
                                        <p:tgtEl>
                                          <p:spTgt spid="107"/>
                                        </p:tgtEl>
                                      </p:cBhvr>
                                    </p:animEffect>
                                  </p:childTnLst>
                                </p:cTn>
                              </p:par>
                            </p:childTnLst>
                          </p:cTn>
                        </p:par>
                        <p:par>
                          <p:cTn id="128" fill="hold">
                            <p:stCondLst>
                              <p:cond delay="9500"/>
                            </p:stCondLst>
                            <p:childTnLst>
                              <p:par>
                                <p:cTn id="129" presetID="22" presetClass="entr" presetSubtype="4" fill="hold" grpId="0" nodeType="afterEffect">
                                  <p:stCondLst>
                                    <p:cond delay="0"/>
                                  </p:stCondLst>
                                  <p:childTnLst>
                                    <p:set>
                                      <p:cBhvr>
                                        <p:cTn id="130" dur="1" fill="hold">
                                          <p:stCondLst>
                                            <p:cond delay="0"/>
                                          </p:stCondLst>
                                        </p:cTn>
                                        <p:tgtEl>
                                          <p:spTgt spid="113"/>
                                        </p:tgtEl>
                                        <p:attrNameLst>
                                          <p:attrName>style.visibility</p:attrName>
                                        </p:attrNameLst>
                                      </p:cBhvr>
                                      <p:to>
                                        <p:strVal val="visible"/>
                                      </p:to>
                                    </p:set>
                                    <p:animEffect transition="in" filter="wipe(down)">
                                      <p:cBhvr>
                                        <p:cTn id="131" dur="500"/>
                                        <p:tgtEl>
                                          <p:spTgt spid="113"/>
                                        </p:tgtEl>
                                      </p:cBhvr>
                                    </p:animEffect>
                                  </p:childTnLst>
                                </p:cTn>
                              </p:par>
                            </p:childTnLst>
                          </p:cTn>
                        </p:par>
                        <p:par>
                          <p:cTn id="132" fill="hold">
                            <p:stCondLst>
                              <p:cond delay="10000"/>
                            </p:stCondLst>
                            <p:childTnLst>
                              <p:par>
                                <p:cTn id="133" presetID="22" presetClass="entr" presetSubtype="4" fill="hold" grpId="0" nodeType="afterEffect">
                                  <p:stCondLst>
                                    <p:cond delay="0"/>
                                  </p:stCondLst>
                                  <p:childTnLst>
                                    <p:set>
                                      <p:cBhvr>
                                        <p:cTn id="134" dur="1" fill="hold">
                                          <p:stCondLst>
                                            <p:cond delay="0"/>
                                          </p:stCondLst>
                                        </p:cTn>
                                        <p:tgtEl>
                                          <p:spTgt spid="119"/>
                                        </p:tgtEl>
                                        <p:attrNameLst>
                                          <p:attrName>style.visibility</p:attrName>
                                        </p:attrNameLst>
                                      </p:cBhvr>
                                      <p:to>
                                        <p:strVal val="visible"/>
                                      </p:to>
                                    </p:set>
                                    <p:animEffect transition="in" filter="wipe(down)">
                                      <p:cBhvr>
                                        <p:cTn id="135" dur="500"/>
                                        <p:tgtEl>
                                          <p:spTgt spid="119"/>
                                        </p:tgtEl>
                                      </p:cBhvr>
                                    </p:animEffect>
                                  </p:childTnLst>
                                </p:cTn>
                              </p:par>
                            </p:childTnLst>
                          </p:cTn>
                        </p:par>
                        <p:par>
                          <p:cTn id="136" fill="hold">
                            <p:stCondLst>
                              <p:cond delay="10500"/>
                            </p:stCondLst>
                            <p:childTnLst>
                              <p:par>
                                <p:cTn id="137" presetID="22" presetClass="entr" presetSubtype="4" fill="hold" grpId="0" nodeType="afterEffect">
                                  <p:stCondLst>
                                    <p:cond delay="0"/>
                                  </p:stCondLst>
                                  <p:childTnLst>
                                    <p:set>
                                      <p:cBhvr>
                                        <p:cTn id="138" dur="1" fill="hold">
                                          <p:stCondLst>
                                            <p:cond delay="0"/>
                                          </p:stCondLst>
                                        </p:cTn>
                                        <p:tgtEl>
                                          <p:spTgt spid="125"/>
                                        </p:tgtEl>
                                        <p:attrNameLst>
                                          <p:attrName>style.visibility</p:attrName>
                                        </p:attrNameLst>
                                      </p:cBhvr>
                                      <p:to>
                                        <p:strVal val="visible"/>
                                      </p:to>
                                    </p:set>
                                    <p:animEffect transition="in" filter="wipe(down)">
                                      <p:cBhvr>
                                        <p:cTn id="139" dur="500"/>
                                        <p:tgtEl>
                                          <p:spTgt spid="125"/>
                                        </p:tgtEl>
                                      </p:cBhvr>
                                    </p:animEffect>
                                  </p:childTnLst>
                                </p:cTn>
                              </p:par>
                            </p:childTnLst>
                          </p:cTn>
                        </p:par>
                        <p:par>
                          <p:cTn id="140" fill="hold">
                            <p:stCondLst>
                              <p:cond delay="11000"/>
                            </p:stCondLst>
                            <p:childTnLst>
                              <p:par>
                                <p:cTn id="141" presetID="22" presetClass="entr" presetSubtype="4" fill="hold" grpId="0" nodeType="afterEffect">
                                  <p:stCondLst>
                                    <p:cond delay="0"/>
                                  </p:stCondLst>
                                  <p:childTnLst>
                                    <p:set>
                                      <p:cBhvr>
                                        <p:cTn id="142" dur="1" fill="hold">
                                          <p:stCondLst>
                                            <p:cond delay="0"/>
                                          </p:stCondLst>
                                        </p:cTn>
                                        <p:tgtEl>
                                          <p:spTgt spid="131"/>
                                        </p:tgtEl>
                                        <p:attrNameLst>
                                          <p:attrName>style.visibility</p:attrName>
                                        </p:attrNameLst>
                                      </p:cBhvr>
                                      <p:to>
                                        <p:strVal val="visible"/>
                                      </p:to>
                                    </p:set>
                                    <p:animEffect transition="in" filter="wipe(down)">
                                      <p:cBhvr>
                                        <p:cTn id="143"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92" grpId="0"/>
      <p:bldP spid="59" grpId="0"/>
      <p:bldP spid="62" grpId="0"/>
      <p:bldP spid="65" grpId="0"/>
      <p:bldP spid="68" grpId="0"/>
      <p:bldP spid="71" grpId="0"/>
      <p:bldP spid="109" grpId="0" animBg="1"/>
      <p:bldP spid="80" grpId="0"/>
      <p:bldP spid="115" grpId="0" animBg="1"/>
      <p:bldP spid="93" grpId="0"/>
      <p:bldP spid="121" grpId="0" animBg="1"/>
      <p:bldP spid="94" grpId="0"/>
      <p:bldP spid="127" grpId="0" animBg="1"/>
      <p:bldP spid="95" grpId="0"/>
      <p:bldP spid="111" grpId="0" animBg="1"/>
      <p:bldP spid="117" grpId="0" animBg="1"/>
      <p:bldP spid="123" grpId="0" animBg="1"/>
      <p:bldP spid="129" grpId="0" animBg="1"/>
      <p:bldP spid="113" grpId="0" animBg="1"/>
      <p:bldP spid="119" grpId="0" animBg="1"/>
      <p:bldP spid="125" grpId="0" animBg="1"/>
      <p:bldP spid="131" grpId="0" animBg="1"/>
      <p:bldP spid="97" grpId="0"/>
      <p:bldP spid="98" grpId="0" animBg="1"/>
      <p:bldP spid="105" grpId="0"/>
      <p:bldP spid="106" grpId="0" animBg="1"/>
      <p:bldP spid="107" grpId="0"/>
      <p:bldP spid="1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1347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2019-09-11T21:07:37Z</dcterms:modified>
</cp:coreProperties>
</file>