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54"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6" y="5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2155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DFCB40DD-3C41-4DF4-89AD-CF76A7DC44B8}"/>
              </a:ext>
            </a:extLst>
          </p:cNvPr>
          <p:cNvGrpSpPr/>
          <p:nvPr/>
        </p:nvGrpSpPr>
        <p:grpSpPr>
          <a:xfrm>
            <a:off x="5181600" y="3429000"/>
            <a:ext cx="838200" cy="762000"/>
            <a:chOff x="5181600" y="3429000"/>
            <a:chExt cx="838200" cy="762000"/>
          </a:xfrm>
        </p:grpSpPr>
        <p:sp>
          <p:nvSpPr>
            <p:cNvPr id="2" name="Rectangle 1">
              <a:extLst>
                <a:ext uri="{FF2B5EF4-FFF2-40B4-BE49-F238E27FC236}">
                  <a16:creationId xmlns:a16="http://schemas.microsoft.com/office/drawing/2014/main" id="{01C90365-4881-4F12-A805-E233F170A178}"/>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TextBox 177">
              <a:extLst>
                <a:ext uri="{FF2B5EF4-FFF2-40B4-BE49-F238E27FC236}">
                  <a16:creationId xmlns:a16="http://schemas.microsoft.com/office/drawing/2014/main" id="{D6FABE3D-7FB4-482E-86DC-B0BA76D46876}"/>
                </a:ext>
              </a:extLst>
            </p:cNvPr>
            <p:cNvSpPr txBox="1"/>
            <p:nvPr/>
          </p:nvSpPr>
          <p:spPr>
            <a:xfrm>
              <a:off x="5309957" y="3479617"/>
              <a:ext cx="548640" cy="594360"/>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01</a:t>
              </a:r>
            </a:p>
            <a:p>
              <a:pPr algn="ctr"/>
              <a:r>
                <a:rPr lang="en-US" sz="800" b="1" dirty="0">
                  <a:solidFill>
                    <a:srgbClr val="3C3C3C"/>
                  </a:solidFill>
                </a:rPr>
                <a:t>OPTION</a:t>
              </a:r>
            </a:p>
          </p:txBody>
        </p:sp>
      </p:grpSp>
      <p:sp>
        <p:nvSpPr>
          <p:cNvPr id="184" name="TextBox 183">
            <a:extLst>
              <a:ext uri="{FF2B5EF4-FFF2-40B4-BE49-F238E27FC236}">
                <a16:creationId xmlns:a16="http://schemas.microsoft.com/office/drawing/2014/main" id="{EAE64F4B-4513-48A9-9213-23F23AD30DF6}"/>
              </a:ext>
            </a:extLst>
          </p:cNvPr>
          <p:cNvSpPr txBox="1"/>
          <p:nvPr/>
        </p:nvSpPr>
        <p:spPr>
          <a:xfrm>
            <a:off x="6105567" y="3348574"/>
            <a:ext cx="2478407" cy="952568"/>
          </a:xfrm>
          <a:prstGeom prst="rect">
            <a:avLst/>
          </a:prstGeom>
          <a:noFill/>
        </p:spPr>
        <p:txBody>
          <a:bodyPr wrap="square" rtlCol="0">
            <a:spAutoFit/>
          </a:bodyPr>
          <a:lstStyle/>
          <a:p>
            <a:pPr defTabSz="1219170">
              <a:spcBef>
                <a:spcPct val="20000"/>
              </a:spcBef>
              <a:defRPr/>
            </a:pPr>
            <a:r>
              <a:rPr lang="en-US" sz="1400" dirty="0">
                <a:solidFill>
                  <a:srgbClr val="FB8023"/>
                </a:solidFill>
                <a:latin typeface="Bernard MT Condensed" panose="02050806060905020404" pitchFamily="18" charset="0"/>
              </a:rPr>
              <a:t>LOREM IPSUM </a:t>
            </a:r>
            <a:r>
              <a:rPr lang="en-US" sz="1500" dirty="0">
                <a:solidFill>
                  <a:srgbClr val="FB8023"/>
                </a:solidFill>
                <a:latin typeface="Bernard MT Condensed" panose="02050806060905020404" pitchFamily="18" charset="0"/>
              </a:rPr>
              <a:t>01</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a:t>
            </a:r>
          </a:p>
        </p:txBody>
      </p:sp>
      <p:grpSp>
        <p:nvGrpSpPr>
          <p:cNvPr id="185" name="Group 184">
            <a:extLst>
              <a:ext uri="{FF2B5EF4-FFF2-40B4-BE49-F238E27FC236}">
                <a16:creationId xmlns:a16="http://schemas.microsoft.com/office/drawing/2014/main" id="{F2BE667C-3E59-4523-84F6-A8FE336BBD25}"/>
              </a:ext>
            </a:extLst>
          </p:cNvPr>
          <p:cNvGrpSpPr/>
          <p:nvPr/>
        </p:nvGrpSpPr>
        <p:grpSpPr>
          <a:xfrm>
            <a:off x="8758986" y="3429000"/>
            <a:ext cx="838200" cy="762000"/>
            <a:chOff x="5181600" y="3429000"/>
            <a:chExt cx="838200" cy="762000"/>
          </a:xfrm>
        </p:grpSpPr>
        <p:sp>
          <p:nvSpPr>
            <p:cNvPr id="186" name="Rectangle 185">
              <a:extLst>
                <a:ext uri="{FF2B5EF4-FFF2-40B4-BE49-F238E27FC236}">
                  <a16:creationId xmlns:a16="http://schemas.microsoft.com/office/drawing/2014/main" id="{78137F6C-2833-4111-BEA6-C122E510F536}"/>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7" name="TextBox 186">
              <a:extLst>
                <a:ext uri="{FF2B5EF4-FFF2-40B4-BE49-F238E27FC236}">
                  <a16:creationId xmlns:a16="http://schemas.microsoft.com/office/drawing/2014/main" id="{D1DBD612-32ED-4B95-94FC-3B2A35248562}"/>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02</a:t>
              </a:r>
            </a:p>
            <a:p>
              <a:pPr algn="ctr"/>
              <a:r>
                <a:rPr lang="en-US" sz="800" b="1" dirty="0">
                  <a:solidFill>
                    <a:srgbClr val="3C3C3C"/>
                  </a:solidFill>
                </a:rPr>
                <a:t>OPTION</a:t>
              </a:r>
            </a:p>
          </p:txBody>
        </p:sp>
      </p:grpSp>
      <p:sp>
        <p:nvSpPr>
          <p:cNvPr id="188" name="TextBox 187">
            <a:extLst>
              <a:ext uri="{FF2B5EF4-FFF2-40B4-BE49-F238E27FC236}">
                <a16:creationId xmlns:a16="http://schemas.microsoft.com/office/drawing/2014/main" id="{DF2EE40A-D50E-4ED4-9D59-BAA8254049C6}"/>
              </a:ext>
            </a:extLst>
          </p:cNvPr>
          <p:cNvSpPr txBox="1"/>
          <p:nvPr/>
        </p:nvSpPr>
        <p:spPr>
          <a:xfrm>
            <a:off x="9682953" y="3348574"/>
            <a:ext cx="2478407" cy="952568"/>
          </a:xfrm>
          <a:prstGeom prst="rect">
            <a:avLst/>
          </a:prstGeom>
          <a:noFill/>
        </p:spPr>
        <p:txBody>
          <a:bodyPr wrap="square" rtlCol="0">
            <a:spAutoFit/>
          </a:bodyPr>
          <a:lstStyle/>
          <a:p>
            <a:pPr defTabSz="1219170">
              <a:spcBef>
                <a:spcPct val="20000"/>
              </a:spcBef>
              <a:defRPr/>
            </a:pPr>
            <a:r>
              <a:rPr lang="en-US" sz="1400" dirty="0">
                <a:solidFill>
                  <a:srgbClr val="E76C0F"/>
                </a:solidFill>
                <a:latin typeface="Bernard MT Condensed" panose="02050806060905020404" pitchFamily="18" charset="0"/>
              </a:rPr>
              <a:t>LOREM IPSUM </a:t>
            </a:r>
            <a:r>
              <a:rPr lang="en-US" sz="1500" dirty="0">
                <a:solidFill>
                  <a:srgbClr val="E76C0F"/>
                </a:solidFill>
                <a:latin typeface="Bernard MT Condensed" panose="02050806060905020404" pitchFamily="18" charset="0"/>
              </a:rPr>
              <a:t>02</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a:t>
            </a:r>
          </a:p>
        </p:txBody>
      </p:sp>
      <p:grpSp>
        <p:nvGrpSpPr>
          <p:cNvPr id="189" name="Group 188">
            <a:extLst>
              <a:ext uri="{FF2B5EF4-FFF2-40B4-BE49-F238E27FC236}">
                <a16:creationId xmlns:a16="http://schemas.microsoft.com/office/drawing/2014/main" id="{0BD6E767-A19C-41EC-BE74-752E8DBB367D}"/>
              </a:ext>
            </a:extLst>
          </p:cNvPr>
          <p:cNvGrpSpPr/>
          <p:nvPr/>
        </p:nvGrpSpPr>
        <p:grpSpPr>
          <a:xfrm>
            <a:off x="5176212" y="4526539"/>
            <a:ext cx="838200" cy="762000"/>
            <a:chOff x="5181600" y="3429000"/>
            <a:chExt cx="838200" cy="762000"/>
          </a:xfrm>
        </p:grpSpPr>
        <p:sp>
          <p:nvSpPr>
            <p:cNvPr id="190" name="Rectangle 189">
              <a:extLst>
                <a:ext uri="{FF2B5EF4-FFF2-40B4-BE49-F238E27FC236}">
                  <a16:creationId xmlns:a16="http://schemas.microsoft.com/office/drawing/2014/main" id="{6E1ED5E7-10D6-4E17-928A-5EB885A8271E}"/>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1" name="TextBox 190">
              <a:extLst>
                <a:ext uri="{FF2B5EF4-FFF2-40B4-BE49-F238E27FC236}">
                  <a16:creationId xmlns:a16="http://schemas.microsoft.com/office/drawing/2014/main" id="{B02A15D2-8123-4DE1-B6B4-7115B2F704C5}"/>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03</a:t>
              </a:r>
            </a:p>
            <a:p>
              <a:pPr algn="ctr"/>
              <a:r>
                <a:rPr lang="en-US" sz="800" b="1" dirty="0">
                  <a:solidFill>
                    <a:srgbClr val="3C3C3C"/>
                  </a:solidFill>
                </a:rPr>
                <a:t>OPTION</a:t>
              </a:r>
            </a:p>
          </p:txBody>
        </p:sp>
      </p:grpSp>
      <p:sp>
        <p:nvSpPr>
          <p:cNvPr id="192" name="TextBox 191">
            <a:extLst>
              <a:ext uri="{FF2B5EF4-FFF2-40B4-BE49-F238E27FC236}">
                <a16:creationId xmlns:a16="http://schemas.microsoft.com/office/drawing/2014/main" id="{0D9F37E4-6C13-4E27-9D13-D6D80A99B196}"/>
              </a:ext>
            </a:extLst>
          </p:cNvPr>
          <p:cNvSpPr txBox="1"/>
          <p:nvPr/>
        </p:nvSpPr>
        <p:spPr>
          <a:xfrm>
            <a:off x="6100179" y="4446113"/>
            <a:ext cx="2478407" cy="952568"/>
          </a:xfrm>
          <a:prstGeom prst="rect">
            <a:avLst/>
          </a:prstGeom>
          <a:noFill/>
        </p:spPr>
        <p:txBody>
          <a:bodyPr wrap="square" rtlCol="0">
            <a:spAutoFit/>
          </a:bodyPr>
          <a:lstStyle/>
          <a:p>
            <a:pPr defTabSz="1219170">
              <a:spcBef>
                <a:spcPct val="20000"/>
              </a:spcBef>
              <a:defRPr/>
            </a:pPr>
            <a:r>
              <a:rPr lang="en-US" sz="1400" dirty="0">
                <a:solidFill>
                  <a:srgbClr val="E44A25"/>
                </a:solidFill>
                <a:latin typeface="Bernard MT Condensed" panose="02050806060905020404" pitchFamily="18" charset="0"/>
              </a:rPr>
              <a:t>LOREM IPSUM </a:t>
            </a:r>
            <a:r>
              <a:rPr lang="en-US" sz="1500" dirty="0">
                <a:solidFill>
                  <a:srgbClr val="E44A25"/>
                </a:solidFill>
                <a:latin typeface="Bernard MT Condensed" panose="02050806060905020404" pitchFamily="18" charset="0"/>
              </a:rPr>
              <a:t>03</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a:t>
            </a:r>
          </a:p>
        </p:txBody>
      </p:sp>
      <p:grpSp>
        <p:nvGrpSpPr>
          <p:cNvPr id="193" name="Group 192">
            <a:extLst>
              <a:ext uri="{FF2B5EF4-FFF2-40B4-BE49-F238E27FC236}">
                <a16:creationId xmlns:a16="http://schemas.microsoft.com/office/drawing/2014/main" id="{1F9336E6-5E54-4AB6-9DCF-C21F0134DF20}"/>
              </a:ext>
            </a:extLst>
          </p:cNvPr>
          <p:cNvGrpSpPr/>
          <p:nvPr/>
        </p:nvGrpSpPr>
        <p:grpSpPr>
          <a:xfrm>
            <a:off x="8753598" y="4526539"/>
            <a:ext cx="838200" cy="762000"/>
            <a:chOff x="5181600" y="3429000"/>
            <a:chExt cx="838200" cy="762000"/>
          </a:xfrm>
        </p:grpSpPr>
        <p:sp>
          <p:nvSpPr>
            <p:cNvPr id="194" name="Rectangle 193">
              <a:extLst>
                <a:ext uri="{FF2B5EF4-FFF2-40B4-BE49-F238E27FC236}">
                  <a16:creationId xmlns:a16="http://schemas.microsoft.com/office/drawing/2014/main" id="{140E6F1F-CD28-4BEC-B079-736D3C15A05F}"/>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TextBox 194">
              <a:extLst>
                <a:ext uri="{FF2B5EF4-FFF2-40B4-BE49-F238E27FC236}">
                  <a16:creationId xmlns:a16="http://schemas.microsoft.com/office/drawing/2014/main" id="{382CB142-D055-4C7D-88E1-FD4DB8682F3C}"/>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04</a:t>
              </a:r>
            </a:p>
            <a:p>
              <a:pPr algn="ctr"/>
              <a:r>
                <a:rPr lang="en-US" sz="800" b="1" dirty="0">
                  <a:solidFill>
                    <a:srgbClr val="3C3C3C"/>
                  </a:solidFill>
                </a:rPr>
                <a:t>OPTION</a:t>
              </a:r>
            </a:p>
          </p:txBody>
        </p:sp>
      </p:grpSp>
      <p:sp>
        <p:nvSpPr>
          <p:cNvPr id="196" name="TextBox 195">
            <a:extLst>
              <a:ext uri="{FF2B5EF4-FFF2-40B4-BE49-F238E27FC236}">
                <a16:creationId xmlns:a16="http://schemas.microsoft.com/office/drawing/2014/main" id="{D751C344-E298-4D03-9502-7B9997D3D4C6}"/>
              </a:ext>
            </a:extLst>
          </p:cNvPr>
          <p:cNvSpPr txBox="1"/>
          <p:nvPr/>
        </p:nvSpPr>
        <p:spPr>
          <a:xfrm>
            <a:off x="9677565" y="4446113"/>
            <a:ext cx="2478407" cy="952568"/>
          </a:xfrm>
          <a:prstGeom prst="rect">
            <a:avLst/>
          </a:prstGeom>
          <a:noFill/>
        </p:spPr>
        <p:txBody>
          <a:bodyPr wrap="square" rtlCol="0">
            <a:spAutoFit/>
          </a:bodyPr>
          <a:lstStyle/>
          <a:p>
            <a:pPr defTabSz="1219170">
              <a:spcBef>
                <a:spcPct val="20000"/>
              </a:spcBef>
              <a:defRPr/>
            </a:pPr>
            <a:r>
              <a:rPr lang="en-US" sz="1400" dirty="0">
                <a:solidFill>
                  <a:srgbClr val="CF3510"/>
                </a:solidFill>
                <a:latin typeface="Bernard MT Condensed" panose="02050806060905020404" pitchFamily="18" charset="0"/>
              </a:rPr>
              <a:t>LOREM IPSUM </a:t>
            </a:r>
            <a:r>
              <a:rPr lang="en-US" sz="1500" dirty="0">
                <a:solidFill>
                  <a:srgbClr val="CF3510"/>
                </a:solidFill>
                <a:latin typeface="Bernard MT Condensed" panose="02050806060905020404" pitchFamily="18" charset="0"/>
              </a:rPr>
              <a:t>04</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a:t>
            </a:r>
          </a:p>
        </p:txBody>
      </p:sp>
      <p:grpSp>
        <p:nvGrpSpPr>
          <p:cNvPr id="197" name="Group 196">
            <a:extLst>
              <a:ext uri="{FF2B5EF4-FFF2-40B4-BE49-F238E27FC236}">
                <a16:creationId xmlns:a16="http://schemas.microsoft.com/office/drawing/2014/main" id="{6230F66A-4038-4C07-B656-95082F12336C}"/>
              </a:ext>
            </a:extLst>
          </p:cNvPr>
          <p:cNvGrpSpPr/>
          <p:nvPr/>
        </p:nvGrpSpPr>
        <p:grpSpPr>
          <a:xfrm>
            <a:off x="5176212" y="5608387"/>
            <a:ext cx="838200" cy="762000"/>
            <a:chOff x="5181600" y="3429000"/>
            <a:chExt cx="838200" cy="762000"/>
          </a:xfrm>
        </p:grpSpPr>
        <p:sp>
          <p:nvSpPr>
            <p:cNvPr id="198" name="Rectangle 197">
              <a:extLst>
                <a:ext uri="{FF2B5EF4-FFF2-40B4-BE49-F238E27FC236}">
                  <a16:creationId xmlns:a16="http://schemas.microsoft.com/office/drawing/2014/main" id="{B22C5EE0-8919-4A9B-8FB4-71FC7DC321DF}"/>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TextBox 198">
              <a:extLst>
                <a:ext uri="{FF2B5EF4-FFF2-40B4-BE49-F238E27FC236}">
                  <a16:creationId xmlns:a16="http://schemas.microsoft.com/office/drawing/2014/main" id="{C6F5127D-84DB-43B3-991E-C6B0D5D3F858}"/>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05</a:t>
              </a:r>
            </a:p>
            <a:p>
              <a:pPr algn="ctr"/>
              <a:r>
                <a:rPr lang="en-US" sz="800" b="1" dirty="0">
                  <a:solidFill>
                    <a:srgbClr val="3C3C3C"/>
                  </a:solidFill>
                </a:rPr>
                <a:t>OPTION</a:t>
              </a:r>
            </a:p>
          </p:txBody>
        </p:sp>
      </p:grpSp>
      <p:sp>
        <p:nvSpPr>
          <p:cNvPr id="200" name="TextBox 199">
            <a:extLst>
              <a:ext uri="{FF2B5EF4-FFF2-40B4-BE49-F238E27FC236}">
                <a16:creationId xmlns:a16="http://schemas.microsoft.com/office/drawing/2014/main" id="{C35FA064-2D4E-439F-AE77-62B64403D957}"/>
              </a:ext>
            </a:extLst>
          </p:cNvPr>
          <p:cNvSpPr txBox="1"/>
          <p:nvPr/>
        </p:nvSpPr>
        <p:spPr>
          <a:xfrm>
            <a:off x="6100179" y="5527961"/>
            <a:ext cx="2478407" cy="952568"/>
          </a:xfrm>
          <a:prstGeom prst="rect">
            <a:avLst/>
          </a:prstGeom>
          <a:noFill/>
        </p:spPr>
        <p:txBody>
          <a:bodyPr wrap="square" rtlCol="0">
            <a:spAutoFit/>
          </a:bodyPr>
          <a:lstStyle/>
          <a:p>
            <a:pPr defTabSz="1219170">
              <a:spcBef>
                <a:spcPct val="20000"/>
              </a:spcBef>
              <a:defRPr/>
            </a:pPr>
            <a:r>
              <a:rPr lang="en-US" sz="1400" dirty="0">
                <a:solidFill>
                  <a:srgbClr val="BF2500"/>
                </a:solidFill>
                <a:latin typeface="Bernard MT Condensed" panose="02050806060905020404" pitchFamily="18" charset="0"/>
              </a:rPr>
              <a:t>LOREM IPSUM </a:t>
            </a:r>
            <a:r>
              <a:rPr lang="en-US" sz="1500" dirty="0">
                <a:solidFill>
                  <a:srgbClr val="BF2500"/>
                </a:solidFill>
                <a:latin typeface="Bernard MT Condensed" panose="02050806060905020404" pitchFamily="18" charset="0"/>
              </a:rPr>
              <a:t>05</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a:t>
            </a:r>
          </a:p>
        </p:txBody>
      </p:sp>
      <p:grpSp>
        <p:nvGrpSpPr>
          <p:cNvPr id="201" name="Group 200">
            <a:extLst>
              <a:ext uri="{FF2B5EF4-FFF2-40B4-BE49-F238E27FC236}">
                <a16:creationId xmlns:a16="http://schemas.microsoft.com/office/drawing/2014/main" id="{8CD0E74A-53F0-46D0-99D8-8EE226B51980}"/>
              </a:ext>
            </a:extLst>
          </p:cNvPr>
          <p:cNvGrpSpPr/>
          <p:nvPr/>
        </p:nvGrpSpPr>
        <p:grpSpPr>
          <a:xfrm>
            <a:off x="8753598" y="5608387"/>
            <a:ext cx="838200" cy="762000"/>
            <a:chOff x="5181600" y="3429000"/>
            <a:chExt cx="838200" cy="762000"/>
          </a:xfrm>
        </p:grpSpPr>
        <p:sp>
          <p:nvSpPr>
            <p:cNvPr id="202" name="Rectangle 201">
              <a:extLst>
                <a:ext uri="{FF2B5EF4-FFF2-40B4-BE49-F238E27FC236}">
                  <a16:creationId xmlns:a16="http://schemas.microsoft.com/office/drawing/2014/main" id="{D0C01D8B-69CD-45B0-A1D6-8159FB524748}"/>
                </a:ext>
              </a:extLst>
            </p:cNvPr>
            <p:cNvSpPr/>
            <p:nvPr/>
          </p:nvSpPr>
          <p:spPr>
            <a:xfrm>
              <a:off x="5181600" y="3429000"/>
              <a:ext cx="838200" cy="762000"/>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TextBox 202">
              <a:extLst>
                <a:ext uri="{FF2B5EF4-FFF2-40B4-BE49-F238E27FC236}">
                  <a16:creationId xmlns:a16="http://schemas.microsoft.com/office/drawing/2014/main" id="{ADEAC998-85AA-40C4-BE3D-6C9A3437A0BA}"/>
                </a:ext>
              </a:extLst>
            </p:cNvPr>
            <p:cNvSpPr txBox="1"/>
            <p:nvPr/>
          </p:nvSpPr>
          <p:spPr>
            <a:xfrm>
              <a:off x="5309957" y="3479617"/>
              <a:ext cx="548640" cy="646331"/>
            </a:xfrm>
            <a:prstGeom prst="rect">
              <a:avLst/>
            </a:prstGeom>
            <a:noFill/>
          </p:spPr>
          <p:txBody>
            <a:bodyPr wrap="square" rtlCol="0">
              <a:spAutoFit/>
            </a:bodyPr>
            <a:lstStyle/>
            <a:p>
              <a:pPr algn="ctr"/>
              <a:r>
                <a:rPr lang="en-US" sz="2800" dirty="0">
                  <a:solidFill>
                    <a:srgbClr val="3C3C3C"/>
                  </a:solidFill>
                  <a:latin typeface="Bernard MT Condensed" panose="02050806060905020404" pitchFamily="18" charset="0"/>
                </a:rPr>
                <a:t>06</a:t>
              </a:r>
            </a:p>
            <a:p>
              <a:pPr algn="ctr"/>
              <a:r>
                <a:rPr lang="en-US" sz="800" b="1" dirty="0">
                  <a:solidFill>
                    <a:srgbClr val="3C3C3C"/>
                  </a:solidFill>
                </a:rPr>
                <a:t>OPTION</a:t>
              </a:r>
            </a:p>
          </p:txBody>
        </p:sp>
      </p:grpSp>
      <p:sp>
        <p:nvSpPr>
          <p:cNvPr id="204" name="TextBox 203">
            <a:extLst>
              <a:ext uri="{FF2B5EF4-FFF2-40B4-BE49-F238E27FC236}">
                <a16:creationId xmlns:a16="http://schemas.microsoft.com/office/drawing/2014/main" id="{EE5E9D44-91BF-4573-B54F-A073ED8752A5}"/>
              </a:ext>
            </a:extLst>
          </p:cNvPr>
          <p:cNvSpPr txBox="1"/>
          <p:nvPr/>
        </p:nvSpPr>
        <p:spPr>
          <a:xfrm>
            <a:off x="9677565" y="5527961"/>
            <a:ext cx="2478407" cy="952568"/>
          </a:xfrm>
          <a:prstGeom prst="rect">
            <a:avLst/>
          </a:prstGeom>
          <a:noFill/>
        </p:spPr>
        <p:txBody>
          <a:bodyPr wrap="square" rtlCol="0">
            <a:spAutoFit/>
          </a:bodyPr>
          <a:lstStyle/>
          <a:p>
            <a:pPr defTabSz="1219170">
              <a:spcBef>
                <a:spcPct val="20000"/>
              </a:spcBef>
              <a:defRPr/>
            </a:pPr>
            <a:r>
              <a:rPr lang="en-US" sz="1400" dirty="0">
                <a:solidFill>
                  <a:srgbClr val="A10700"/>
                </a:solidFill>
                <a:latin typeface="Bernard MT Condensed" panose="02050806060905020404" pitchFamily="18" charset="0"/>
              </a:rPr>
              <a:t>LOREM IPSUM </a:t>
            </a:r>
            <a:r>
              <a:rPr lang="en-US" sz="1500" dirty="0">
                <a:solidFill>
                  <a:srgbClr val="A10700"/>
                </a:solidFill>
                <a:latin typeface="Bernard MT Condensed" panose="02050806060905020404" pitchFamily="18" charset="0"/>
              </a:rPr>
              <a:t>06</a:t>
            </a:r>
          </a:p>
          <a:p>
            <a:pPr defTabSz="1219170">
              <a:spcBef>
                <a:spcPct val="20000"/>
              </a:spcBef>
              <a:defRPr/>
            </a:pPr>
            <a:endParaRPr lang="en-US" sz="200" b="1" dirty="0">
              <a:solidFill>
                <a:schemeClr val="bg1"/>
              </a:solidFill>
              <a:latin typeface="Candara" panose="020E0502030303020204" pitchFamily="34" charset="0"/>
            </a:endParaRPr>
          </a:p>
          <a:p>
            <a:r>
              <a:rPr lang="en-US" sz="1250" dirty="0">
                <a:solidFill>
                  <a:schemeClr val="bg1"/>
                </a:solidFill>
                <a:latin typeface="Candara" panose="020E0502030303020204" pitchFamily="34" charset="0"/>
              </a:rPr>
              <a:t>Lorem ipsum dolor sit amet, consectetur adipiscing elit, sed do eiusmod tempor incididunt. </a:t>
            </a:r>
          </a:p>
        </p:txBody>
      </p:sp>
      <p:sp>
        <p:nvSpPr>
          <p:cNvPr id="206" name="TextBox 205">
            <a:extLst>
              <a:ext uri="{FF2B5EF4-FFF2-40B4-BE49-F238E27FC236}">
                <a16:creationId xmlns:a16="http://schemas.microsoft.com/office/drawing/2014/main" id="{DD003BBA-BEBF-431E-820F-22260F4F34DA}"/>
              </a:ext>
            </a:extLst>
          </p:cNvPr>
          <p:cNvSpPr txBox="1"/>
          <p:nvPr/>
        </p:nvSpPr>
        <p:spPr>
          <a:xfrm>
            <a:off x="6310489" y="258228"/>
            <a:ext cx="5508978" cy="1200329"/>
          </a:xfrm>
          <a:prstGeom prst="rect">
            <a:avLst/>
          </a:prstGeom>
          <a:noFill/>
        </p:spPr>
        <p:txBody>
          <a:bodyPr wrap="square" rtlCol="0">
            <a:spAutoFit/>
          </a:bodyPr>
          <a:lstStyle/>
          <a:p>
            <a:pPr algn="r"/>
            <a:r>
              <a:rPr lang="en-US" sz="4400" dirty="0">
                <a:solidFill>
                  <a:schemeClr val="bg1"/>
                </a:solidFill>
                <a:latin typeface="Bernard MT Condensed" panose="02050806060905020404" pitchFamily="18" charset="0"/>
              </a:rPr>
              <a:t>TITLE GOES HERE</a:t>
            </a: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sp>
        <p:nvSpPr>
          <p:cNvPr id="207" name="TextBox 206">
            <a:extLst>
              <a:ext uri="{FF2B5EF4-FFF2-40B4-BE49-F238E27FC236}">
                <a16:creationId xmlns:a16="http://schemas.microsoft.com/office/drawing/2014/main" id="{5A07BBD0-BCF0-42DC-A3D1-61B8B95F45BD}"/>
              </a:ext>
            </a:extLst>
          </p:cNvPr>
          <p:cNvSpPr txBox="1"/>
          <p:nvPr/>
        </p:nvSpPr>
        <p:spPr>
          <a:xfrm>
            <a:off x="5084496" y="1901374"/>
            <a:ext cx="6497904" cy="1184940"/>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endParaRPr lang="en-US" sz="1500" dirty="0">
              <a:solidFill>
                <a:schemeClr val="bg1"/>
              </a:solidFill>
              <a:latin typeface="Bernard MT Condensed" panose="02050806060905020404" pitchFamily="18" charset="0"/>
            </a:endParaRPr>
          </a:p>
          <a:p>
            <a:endParaRPr lang="en-US" sz="4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Lorem ipsum dolor sit amet, consectetur adipiscing elit, sed do eiusmod tempor incididunt ut labore et dolore magna aliqua. Ut enim ad minim veniam. </a:t>
            </a:r>
          </a:p>
        </p:txBody>
      </p:sp>
      <p:grpSp>
        <p:nvGrpSpPr>
          <p:cNvPr id="212" name="Group 211">
            <a:extLst>
              <a:ext uri="{FF2B5EF4-FFF2-40B4-BE49-F238E27FC236}">
                <a16:creationId xmlns:a16="http://schemas.microsoft.com/office/drawing/2014/main" id="{7DDD9B41-43A4-427A-B6FD-7B8DB154E595}"/>
              </a:ext>
            </a:extLst>
          </p:cNvPr>
          <p:cNvGrpSpPr>
            <a:grpSpLocks noChangeAspect="1"/>
          </p:cNvGrpSpPr>
          <p:nvPr/>
        </p:nvGrpSpPr>
        <p:grpSpPr>
          <a:xfrm>
            <a:off x="1695937" y="5041271"/>
            <a:ext cx="1371600" cy="1134231"/>
            <a:chOff x="5555195" y="5512986"/>
            <a:chExt cx="1097280" cy="907386"/>
          </a:xfr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p:grpSpPr>
        <p:sp>
          <p:nvSpPr>
            <p:cNvPr id="213" name="Freeform: Shape 212">
              <a:extLst>
                <a:ext uri="{FF2B5EF4-FFF2-40B4-BE49-F238E27FC236}">
                  <a16:creationId xmlns:a16="http://schemas.microsoft.com/office/drawing/2014/main" id="{8C54076E-40A5-4CF1-85FB-E2FBBA2027BF}"/>
                </a:ext>
              </a:extLst>
            </p:cNvPr>
            <p:cNvSpPr>
              <a:spLocks noChangeAspect="1"/>
            </p:cNvSpPr>
            <p:nvPr/>
          </p:nvSpPr>
          <p:spPr>
            <a:xfrm>
              <a:off x="5555195" y="551298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grp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Freeform: Shape 213">
              <a:extLst>
                <a:ext uri="{FF2B5EF4-FFF2-40B4-BE49-F238E27FC236}">
                  <a16:creationId xmlns:a16="http://schemas.microsoft.com/office/drawing/2014/main" id="{D4E5BAA9-2221-453B-93FB-0272BB49ECDC}"/>
                </a:ext>
              </a:extLst>
            </p:cNvPr>
            <p:cNvSpPr>
              <a:spLocks noChangeAspect="1"/>
            </p:cNvSpPr>
            <p:nvPr/>
          </p:nvSpPr>
          <p:spPr>
            <a:xfrm>
              <a:off x="5555195" y="5779256"/>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grp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Freeform: Shape 214">
              <a:extLst>
                <a:ext uri="{FF2B5EF4-FFF2-40B4-BE49-F238E27FC236}">
                  <a16:creationId xmlns:a16="http://schemas.microsoft.com/office/drawing/2014/main" id="{B943282C-9E18-414D-9101-7EDF57BB7A43}"/>
                </a:ext>
              </a:extLst>
            </p:cNvPr>
            <p:cNvSpPr>
              <a:spLocks noChangeAspect="1"/>
            </p:cNvSpPr>
            <p:nvPr/>
          </p:nvSpPr>
          <p:spPr>
            <a:xfrm>
              <a:off x="5727454" y="6299568"/>
              <a:ext cx="731520" cy="120804"/>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grp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Freeform: Shape 215">
              <a:extLst>
                <a:ext uri="{FF2B5EF4-FFF2-40B4-BE49-F238E27FC236}">
                  <a16:creationId xmlns:a16="http://schemas.microsoft.com/office/drawing/2014/main" id="{5FA0DCA5-3519-4A72-BAE8-DF8C1781E310}"/>
                </a:ext>
              </a:extLst>
            </p:cNvPr>
            <p:cNvSpPr>
              <a:spLocks noChangeAspect="1"/>
            </p:cNvSpPr>
            <p:nvPr/>
          </p:nvSpPr>
          <p:spPr>
            <a:xfrm>
              <a:off x="5555195" y="6039412"/>
              <a:ext cx="1097280" cy="181207"/>
            </a:xfrm>
            <a:custGeom>
              <a:avLst/>
              <a:gdLst>
                <a:gd name="connsiteX0" fmla="*/ 2600254 w 5150920"/>
                <a:gd name="connsiteY0" fmla="*/ 0 h 850606"/>
                <a:gd name="connsiteX1" fmla="*/ 4661896 w 5150920"/>
                <a:gd name="connsiteY1" fmla="*/ 0 h 850606"/>
                <a:gd name="connsiteX2" fmla="*/ 5150920 w 5150920"/>
                <a:gd name="connsiteY2" fmla="*/ 425303 h 850606"/>
                <a:gd name="connsiteX3" fmla="*/ 4661896 w 5150920"/>
                <a:gd name="connsiteY3" fmla="*/ 850605 h 850606"/>
                <a:gd name="connsiteX4" fmla="*/ 2600254 w 5150920"/>
                <a:gd name="connsiteY4" fmla="*/ 850605 h 850606"/>
                <a:gd name="connsiteX5" fmla="*/ 2575466 w 5150920"/>
                <a:gd name="connsiteY5" fmla="*/ 848432 h 850606"/>
                <a:gd name="connsiteX6" fmla="*/ 2550666 w 5150920"/>
                <a:gd name="connsiteY6" fmla="*/ 850606 h 850606"/>
                <a:gd name="connsiteX7" fmla="*/ 489024 w 5150920"/>
                <a:gd name="connsiteY7" fmla="*/ 850606 h 850606"/>
                <a:gd name="connsiteX8" fmla="*/ 0 w 5150920"/>
                <a:gd name="connsiteY8" fmla="*/ 425304 h 850606"/>
                <a:gd name="connsiteX9" fmla="*/ 489024 w 5150920"/>
                <a:gd name="connsiteY9" fmla="*/ 1 h 850606"/>
                <a:gd name="connsiteX10" fmla="*/ 2550666 w 5150920"/>
                <a:gd name="connsiteY10" fmla="*/ 1 h 850606"/>
                <a:gd name="connsiteX11" fmla="*/ 2575454 w 5150920"/>
                <a:gd name="connsiteY11" fmla="*/ 2174 h 85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5150920" h="850606">
                  <a:moveTo>
                    <a:pt x="2600254" y="0"/>
                  </a:moveTo>
                  <a:lnTo>
                    <a:pt x="4661896" y="0"/>
                  </a:lnTo>
                  <a:cubicBezTo>
                    <a:pt x="4931950" y="0"/>
                    <a:pt x="5150920" y="190402"/>
                    <a:pt x="5150920" y="425303"/>
                  </a:cubicBezTo>
                  <a:cubicBezTo>
                    <a:pt x="5150920" y="660204"/>
                    <a:pt x="4931950" y="850605"/>
                    <a:pt x="4661896" y="850605"/>
                  </a:cubicBezTo>
                  <a:lnTo>
                    <a:pt x="2600254" y="850605"/>
                  </a:lnTo>
                  <a:lnTo>
                    <a:pt x="2575466" y="848432"/>
                  </a:lnTo>
                  <a:lnTo>
                    <a:pt x="2550666" y="850606"/>
                  </a:lnTo>
                  <a:lnTo>
                    <a:pt x="489024" y="850606"/>
                  </a:lnTo>
                  <a:cubicBezTo>
                    <a:pt x="218970" y="850606"/>
                    <a:pt x="0" y="660205"/>
                    <a:pt x="0" y="425304"/>
                  </a:cubicBezTo>
                  <a:cubicBezTo>
                    <a:pt x="0" y="190403"/>
                    <a:pt x="218970" y="1"/>
                    <a:pt x="489024" y="1"/>
                  </a:cubicBezTo>
                  <a:lnTo>
                    <a:pt x="2550666" y="1"/>
                  </a:lnTo>
                  <a:lnTo>
                    <a:pt x="2575454" y="2174"/>
                  </a:lnTo>
                  <a:close/>
                </a:path>
              </a:pathLst>
            </a:custGeom>
            <a:grpFill/>
            <a:ln w="254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4" name="Group 33">
            <a:extLst>
              <a:ext uri="{FF2B5EF4-FFF2-40B4-BE49-F238E27FC236}">
                <a16:creationId xmlns:a16="http://schemas.microsoft.com/office/drawing/2014/main" id="{B97462FB-CC5E-4A06-93DD-FE7B61465E8C}"/>
              </a:ext>
            </a:extLst>
          </p:cNvPr>
          <p:cNvGrpSpPr>
            <a:grpSpLocks noChangeAspect="1"/>
          </p:cNvGrpSpPr>
          <p:nvPr/>
        </p:nvGrpSpPr>
        <p:grpSpPr>
          <a:xfrm>
            <a:off x="908569" y="932189"/>
            <a:ext cx="3076948" cy="3840480"/>
            <a:chOff x="3265703" y="464805"/>
            <a:chExt cx="4623702" cy="5771064"/>
          </a:xfrm>
        </p:grpSpPr>
        <p:sp>
          <p:nvSpPr>
            <p:cNvPr id="35" name="Freeform 65">
              <a:extLst>
                <a:ext uri="{FF2B5EF4-FFF2-40B4-BE49-F238E27FC236}">
                  <a16:creationId xmlns:a16="http://schemas.microsoft.com/office/drawing/2014/main" id="{404F1ADE-B14B-4C35-9851-8A73CC1E1CF7}"/>
                </a:ext>
              </a:extLst>
            </p:cNvPr>
            <p:cNvSpPr>
              <a:spLocks noChangeAspect="1" noEditPoints="1"/>
            </p:cNvSpPr>
            <p:nvPr/>
          </p:nvSpPr>
          <p:spPr bwMode="auto">
            <a:xfrm>
              <a:off x="5408578" y="899542"/>
              <a:ext cx="769843" cy="769843"/>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latin typeface="Candara" panose="020E0502030303020204" pitchFamily="34" charset="0"/>
              </a:endParaRPr>
            </a:p>
          </p:txBody>
        </p:sp>
        <p:sp>
          <p:nvSpPr>
            <p:cNvPr id="36" name="Freeform 20">
              <a:extLst>
                <a:ext uri="{FF2B5EF4-FFF2-40B4-BE49-F238E27FC236}">
                  <a16:creationId xmlns:a16="http://schemas.microsoft.com/office/drawing/2014/main" id="{9B551868-F9D3-4865-9C8A-6BBB33AD948C}"/>
                </a:ext>
              </a:extLst>
            </p:cNvPr>
            <p:cNvSpPr>
              <a:spLocks noChangeAspect="1"/>
            </p:cNvSpPr>
            <p:nvPr/>
          </p:nvSpPr>
          <p:spPr>
            <a:xfrm rot="21264444" flipH="1">
              <a:off x="5889727" y="3603453"/>
              <a:ext cx="577382" cy="57738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37" name="Freeform 101">
              <a:extLst>
                <a:ext uri="{FF2B5EF4-FFF2-40B4-BE49-F238E27FC236}">
                  <a16:creationId xmlns:a16="http://schemas.microsoft.com/office/drawing/2014/main" id="{6A9E2C55-A297-4671-AB16-ED1EBC419354}"/>
                </a:ext>
              </a:extLst>
            </p:cNvPr>
            <p:cNvSpPr>
              <a:spLocks noChangeAspect="1" noEditPoints="1"/>
            </p:cNvSpPr>
            <p:nvPr/>
          </p:nvSpPr>
          <p:spPr bwMode="auto">
            <a:xfrm>
              <a:off x="5573169" y="2576861"/>
              <a:ext cx="1255734" cy="116176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38" name="Freeform 59">
              <a:extLst>
                <a:ext uri="{FF2B5EF4-FFF2-40B4-BE49-F238E27FC236}">
                  <a16:creationId xmlns:a16="http://schemas.microsoft.com/office/drawing/2014/main" id="{686AFD63-0491-43F1-AC94-C9EBA27F14E3}"/>
                </a:ext>
              </a:extLst>
            </p:cNvPr>
            <p:cNvSpPr>
              <a:spLocks noChangeAspect="1" noEditPoints="1"/>
            </p:cNvSpPr>
            <p:nvPr/>
          </p:nvSpPr>
          <p:spPr bwMode="auto">
            <a:xfrm>
              <a:off x="5216117" y="707677"/>
              <a:ext cx="1154764" cy="1153571"/>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101">
              <a:extLst>
                <a:ext uri="{FF2B5EF4-FFF2-40B4-BE49-F238E27FC236}">
                  <a16:creationId xmlns:a16="http://schemas.microsoft.com/office/drawing/2014/main" id="{43F8B768-E371-4998-9727-5B2A9D365B0B}"/>
                </a:ext>
              </a:extLst>
            </p:cNvPr>
            <p:cNvSpPr>
              <a:spLocks noChangeAspect="1" noEditPoints="1"/>
            </p:cNvSpPr>
            <p:nvPr/>
          </p:nvSpPr>
          <p:spPr bwMode="auto">
            <a:xfrm>
              <a:off x="5323520" y="4082854"/>
              <a:ext cx="769843" cy="712235"/>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40" name="Freeform 59">
              <a:extLst>
                <a:ext uri="{FF2B5EF4-FFF2-40B4-BE49-F238E27FC236}">
                  <a16:creationId xmlns:a16="http://schemas.microsoft.com/office/drawing/2014/main" id="{BDE8459F-3139-4A80-AED1-E854488FFCB3}"/>
                </a:ext>
              </a:extLst>
            </p:cNvPr>
            <p:cNvSpPr>
              <a:spLocks noChangeAspect="1" noEditPoints="1"/>
            </p:cNvSpPr>
            <p:nvPr/>
          </p:nvSpPr>
          <p:spPr bwMode="auto">
            <a:xfrm>
              <a:off x="6989285" y="4386309"/>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59">
              <a:extLst>
                <a:ext uri="{FF2B5EF4-FFF2-40B4-BE49-F238E27FC236}">
                  <a16:creationId xmlns:a16="http://schemas.microsoft.com/office/drawing/2014/main" id="{4AB82940-3153-49C8-9542-30D03CD9B6A8}"/>
                </a:ext>
              </a:extLst>
            </p:cNvPr>
            <p:cNvSpPr>
              <a:spLocks noChangeAspect="1" noEditPoints="1"/>
            </p:cNvSpPr>
            <p:nvPr/>
          </p:nvSpPr>
          <p:spPr bwMode="auto">
            <a:xfrm>
              <a:off x="4094695" y="1572854"/>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59">
              <a:extLst>
                <a:ext uri="{FF2B5EF4-FFF2-40B4-BE49-F238E27FC236}">
                  <a16:creationId xmlns:a16="http://schemas.microsoft.com/office/drawing/2014/main" id="{FFD443AE-1473-42D6-9018-F6C62624C9FD}"/>
                </a:ext>
              </a:extLst>
            </p:cNvPr>
            <p:cNvSpPr>
              <a:spLocks noChangeAspect="1" noEditPoints="1"/>
            </p:cNvSpPr>
            <p:nvPr/>
          </p:nvSpPr>
          <p:spPr bwMode="auto">
            <a:xfrm>
              <a:off x="3806004" y="3603748"/>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59">
              <a:extLst>
                <a:ext uri="{FF2B5EF4-FFF2-40B4-BE49-F238E27FC236}">
                  <a16:creationId xmlns:a16="http://schemas.microsoft.com/office/drawing/2014/main" id="{F9CFA52C-6505-4992-B057-432B5534BE52}"/>
                </a:ext>
              </a:extLst>
            </p:cNvPr>
            <p:cNvSpPr>
              <a:spLocks noChangeAspect="1" noEditPoints="1"/>
            </p:cNvSpPr>
            <p:nvPr/>
          </p:nvSpPr>
          <p:spPr bwMode="auto">
            <a:xfrm>
              <a:off x="4397241" y="2580957"/>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20">
              <a:extLst>
                <a:ext uri="{FF2B5EF4-FFF2-40B4-BE49-F238E27FC236}">
                  <a16:creationId xmlns:a16="http://schemas.microsoft.com/office/drawing/2014/main" id="{64A96247-466D-4117-99A6-A3E53BE619B7}"/>
                </a:ext>
              </a:extLst>
            </p:cNvPr>
            <p:cNvSpPr>
              <a:spLocks noChangeAspect="1"/>
            </p:cNvSpPr>
            <p:nvPr/>
          </p:nvSpPr>
          <p:spPr>
            <a:xfrm rot="21264444" flipH="1">
              <a:off x="5552923" y="1043886"/>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5" name="Freeform 20">
              <a:extLst>
                <a:ext uri="{FF2B5EF4-FFF2-40B4-BE49-F238E27FC236}">
                  <a16:creationId xmlns:a16="http://schemas.microsoft.com/office/drawing/2014/main" id="{DDB984DF-9E71-40A0-81A4-AE75A855CDAE}"/>
                </a:ext>
              </a:extLst>
            </p:cNvPr>
            <p:cNvSpPr>
              <a:spLocks noChangeAspect="1"/>
            </p:cNvSpPr>
            <p:nvPr/>
          </p:nvSpPr>
          <p:spPr>
            <a:xfrm rot="21264444" flipH="1">
              <a:off x="4536874" y="2076363"/>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6" name="Freeform 20">
              <a:extLst>
                <a:ext uri="{FF2B5EF4-FFF2-40B4-BE49-F238E27FC236}">
                  <a16:creationId xmlns:a16="http://schemas.microsoft.com/office/drawing/2014/main" id="{147495AA-0B7F-440C-BBB8-A1FF7F63495C}"/>
                </a:ext>
              </a:extLst>
            </p:cNvPr>
            <p:cNvSpPr>
              <a:spLocks noChangeAspect="1"/>
            </p:cNvSpPr>
            <p:nvPr/>
          </p:nvSpPr>
          <p:spPr>
            <a:xfrm rot="21264444" flipH="1">
              <a:off x="3414587" y="3363172"/>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7" name="Freeform 20">
              <a:extLst>
                <a:ext uri="{FF2B5EF4-FFF2-40B4-BE49-F238E27FC236}">
                  <a16:creationId xmlns:a16="http://schemas.microsoft.com/office/drawing/2014/main" id="{99AC5399-5F97-47FF-9F92-88AE665513E1}"/>
                </a:ext>
              </a:extLst>
            </p:cNvPr>
            <p:cNvSpPr>
              <a:spLocks noChangeAspect="1"/>
            </p:cNvSpPr>
            <p:nvPr/>
          </p:nvSpPr>
          <p:spPr>
            <a:xfrm rot="21264444" flipH="1">
              <a:off x="4844104" y="645580"/>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8" name="Freeform 20">
              <a:extLst>
                <a:ext uri="{FF2B5EF4-FFF2-40B4-BE49-F238E27FC236}">
                  <a16:creationId xmlns:a16="http://schemas.microsoft.com/office/drawing/2014/main" id="{C10E1EF2-04C5-4F45-BB2C-B3B72C5008AC}"/>
                </a:ext>
              </a:extLst>
            </p:cNvPr>
            <p:cNvSpPr>
              <a:spLocks noChangeAspect="1"/>
            </p:cNvSpPr>
            <p:nvPr/>
          </p:nvSpPr>
          <p:spPr>
            <a:xfrm rot="21264444" flipH="1">
              <a:off x="6748709" y="2900791"/>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49" name="Freeform 20">
              <a:extLst>
                <a:ext uri="{FF2B5EF4-FFF2-40B4-BE49-F238E27FC236}">
                  <a16:creationId xmlns:a16="http://schemas.microsoft.com/office/drawing/2014/main" id="{3C67622A-5D89-4FC7-8BBC-47CCC667132D}"/>
                </a:ext>
              </a:extLst>
            </p:cNvPr>
            <p:cNvSpPr>
              <a:spLocks noChangeAspect="1"/>
            </p:cNvSpPr>
            <p:nvPr/>
          </p:nvSpPr>
          <p:spPr>
            <a:xfrm rot="21264444" flipH="1">
              <a:off x="6075945" y="4159868"/>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50" name="Freeform 20">
              <a:extLst>
                <a:ext uri="{FF2B5EF4-FFF2-40B4-BE49-F238E27FC236}">
                  <a16:creationId xmlns:a16="http://schemas.microsoft.com/office/drawing/2014/main" id="{ECB9DFB6-A187-4A36-8266-355E18B4D618}"/>
                </a:ext>
              </a:extLst>
            </p:cNvPr>
            <p:cNvSpPr>
              <a:spLocks noChangeAspect="1"/>
            </p:cNvSpPr>
            <p:nvPr/>
          </p:nvSpPr>
          <p:spPr>
            <a:xfrm rot="21264444" flipH="1">
              <a:off x="6361100" y="1138024"/>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51" name="Freeform 20">
              <a:extLst>
                <a:ext uri="{FF2B5EF4-FFF2-40B4-BE49-F238E27FC236}">
                  <a16:creationId xmlns:a16="http://schemas.microsoft.com/office/drawing/2014/main" id="{C583F657-6AC6-4175-B7CA-2AC3AA9F3C3B}"/>
                </a:ext>
              </a:extLst>
            </p:cNvPr>
            <p:cNvSpPr>
              <a:spLocks noChangeAspect="1"/>
            </p:cNvSpPr>
            <p:nvPr/>
          </p:nvSpPr>
          <p:spPr>
            <a:xfrm rot="21264444" flipH="1">
              <a:off x="5511449" y="2318069"/>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52" name="Freeform 20">
              <a:extLst>
                <a:ext uri="{FF2B5EF4-FFF2-40B4-BE49-F238E27FC236}">
                  <a16:creationId xmlns:a16="http://schemas.microsoft.com/office/drawing/2014/main" id="{6AA1F907-E9C1-474C-A693-F753FCE7D35F}"/>
                </a:ext>
              </a:extLst>
            </p:cNvPr>
            <p:cNvSpPr>
              <a:spLocks noChangeAspect="1"/>
            </p:cNvSpPr>
            <p:nvPr/>
          </p:nvSpPr>
          <p:spPr>
            <a:xfrm rot="21264444" flipH="1">
              <a:off x="4419542" y="4839605"/>
              <a:ext cx="481152" cy="481150"/>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53" name="Freeform 101">
              <a:extLst>
                <a:ext uri="{FF2B5EF4-FFF2-40B4-BE49-F238E27FC236}">
                  <a16:creationId xmlns:a16="http://schemas.microsoft.com/office/drawing/2014/main" id="{FE79423C-2CE3-40CE-98EC-B48DC0C409A4}"/>
                </a:ext>
              </a:extLst>
            </p:cNvPr>
            <p:cNvSpPr>
              <a:spLocks noChangeAspect="1" noEditPoints="1"/>
            </p:cNvSpPr>
            <p:nvPr/>
          </p:nvSpPr>
          <p:spPr bwMode="auto">
            <a:xfrm>
              <a:off x="4922993" y="2330441"/>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4" name="Freeform 101">
              <a:extLst>
                <a:ext uri="{FF2B5EF4-FFF2-40B4-BE49-F238E27FC236}">
                  <a16:creationId xmlns:a16="http://schemas.microsoft.com/office/drawing/2014/main" id="{E292C4BF-AB5E-4005-97B1-3F804A556571}"/>
                </a:ext>
              </a:extLst>
            </p:cNvPr>
            <p:cNvSpPr>
              <a:spLocks noChangeAspect="1" noEditPoints="1"/>
            </p:cNvSpPr>
            <p:nvPr/>
          </p:nvSpPr>
          <p:spPr bwMode="auto">
            <a:xfrm>
              <a:off x="3951515" y="4146187"/>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5" name="Freeform 101">
              <a:extLst>
                <a:ext uri="{FF2B5EF4-FFF2-40B4-BE49-F238E27FC236}">
                  <a16:creationId xmlns:a16="http://schemas.microsoft.com/office/drawing/2014/main" id="{F3ED9648-8E22-45E4-A669-895D309F9B65}"/>
                </a:ext>
              </a:extLst>
            </p:cNvPr>
            <p:cNvSpPr>
              <a:spLocks noChangeAspect="1" noEditPoints="1"/>
            </p:cNvSpPr>
            <p:nvPr/>
          </p:nvSpPr>
          <p:spPr bwMode="auto">
            <a:xfrm>
              <a:off x="5994465" y="5599158"/>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6" name="Freeform 101">
              <a:extLst>
                <a:ext uri="{FF2B5EF4-FFF2-40B4-BE49-F238E27FC236}">
                  <a16:creationId xmlns:a16="http://schemas.microsoft.com/office/drawing/2014/main" id="{11410E80-DD06-414F-B998-2D5FF472432B}"/>
                </a:ext>
              </a:extLst>
            </p:cNvPr>
            <p:cNvSpPr>
              <a:spLocks noChangeAspect="1" noEditPoints="1"/>
            </p:cNvSpPr>
            <p:nvPr/>
          </p:nvSpPr>
          <p:spPr bwMode="auto">
            <a:xfrm>
              <a:off x="7117388" y="31716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7" name="Freeform 101">
              <a:extLst>
                <a:ext uri="{FF2B5EF4-FFF2-40B4-BE49-F238E27FC236}">
                  <a16:creationId xmlns:a16="http://schemas.microsoft.com/office/drawing/2014/main" id="{9E65ACDC-C286-4E62-9B87-9069F68EC163}"/>
                </a:ext>
              </a:extLst>
            </p:cNvPr>
            <p:cNvSpPr>
              <a:spLocks noChangeAspect="1" noEditPoints="1"/>
            </p:cNvSpPr>
            <p:nvPr/>
          </p:nvSpPr>
          <p:spPr bwMode="auto">
            <a:xfrm>
              <a:off x="3518228" y="15867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8" name="Freeform 101">
              <a:extLst>
                <a:ext uri="{FF2B5EF4-FFF2-40B4-BE49-F238E27FC236}">
                  <a16:creationId xmlns:a16="http://schemas.microsoft.com/office/drawing/2014/main" id="{2FE73AB3-F3C4-4EB5-93B8-DB562977CD63}"/>
                </a:ext>
              </a:extLst>
            </p:cNvPr>
            <p:cNvSpPr>
              <a:spLocks noChangeAspect="1" noEditPoints="1"/>
            </p:cNvSpPr>
            <p:nvPr/>
          </p:nvSpPr>
          <p:spPr bwMode="auto">
            <a:xfrm>
              <a:off x="4623962" y="1151863"/>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59" name="Freeform 101">
              <a:extLst>
                <a:ext uri="{FF2B5EF4-FFF2-40B4-BE49-F238E27FC236}">
                  <a16:creationId xmlns:a16="http://schemas.microsoft.com/office/drawing/2014/main" id="{64F273A6-4B96-4391-A499-EAC484E438CE}"/>
                </a:ext>
              </a:extLst>
            </p:cNvPr>
            <p:cNvSpPr>
              <a:spLocks noChangeAspect="1" noEditPoints="1"/>
            </p:cNvSpPr>
            <p:nvPr/>
          </p:nvSpPr>
          <p:spPr bwMode="auto">
            <a:xfrm>
              <a:off x="4127546" y="3171690"/>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0" name="Freeform 101">
              <a:extLst>
                <a:ext uri="{FF2B5EF4-FFF2-40B4-BE49-F238E27FC236}">
                  <a16:creationId xmlns:a16="http://schemas.microsoft.com/office/drawing/2014/main" id="{E2672B49-27F1-43A7-821C-55A438E041A2}"/>
                </a:ext>
              </a:extLst>
            </p:cNvPr>
            <p:cNvSpPr>
              <a:spLocks noChangeAspect="1" noEditPoints="1"/>
            </p:cNvSpPr>
            <p:nvPr/>
          </p:nvSpPr>
          <p:spPr bwMode="auto">
            <a:xfrm>
              <a:off x="4770174" y="5127970"/>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1" name="Freeform 101">
              <a:extLst>
                <a:ext uri="{FF2B5EF4-FFF2-40B4-BE49-F238E27FC236}">
                  <a16:creationId xmlns:a16="http://schemas.microsoft.com/office/drawing/2014/main" id="{8272621C-415F-4D49-A00F-93AEB614D438}"/>
                </a:ext>
              </a:extLst>
            </p:cNvPr>
            <p:cNvSpPr>
              <a:spLocks noChangeAspect="1" noEditPoints="1"/>
            </p:cNvSpPr>
            <p:nvPr/>
          </p:nvSpPr>
          <p:spPr bwMode="auto">
            <a:xfrm>
              <a:off x="6925639" y="1752423"/>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2" name="Freeform 101">
              <a:extLst>
                <a:ext uri="{FF2B5EF4-FFF2-40B4-BE49-F238E27FC236}">
                  <a16:creationId xmlns:a16="http://schemas.microsoft.com/office/drawing/2014/main" id="{E5918058-E0D5-4456-BF1C-D9861DC3D273}"/>
                </a:ext>
              </a:extLst>
            </p:cNvPr>
            <p:cNvSpPr>
              <a:spLocks noChangeAspect="1" noEditPoints="1"/>
            </p:cNvSpPr>
            <p:nvPr/>
          </p:nvSpPr>
          <p:spPr bwMode="auto">
            <a:xfrm>
              <a:off x="6155057" y="4575776"/>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63" name="Freeform 20">
              <a:extLst>
                <a:ext uri="{FF2B5EF4-FFF2-40B4-BE49-F238E27FC236}">
                  <a16:creationId xmlns:a16="http://schemas.microsoft.com/office/drawing/2014/main" id="{126D54D7-4411-4EF9-947B-F67B01887CC7}"/>
                </a:ext>
              </a:extLst>
            </p:cNvPr>
            <p:cNvSpPr>
              <a:spLocks noChangeAspect="1"/>
            </p:cNvSpPr>
            <p:nvPr/>
          </p:nvSpPr>
          <p:spPr>
            <a:xfrm rot="21264444" flipH="1">
              <a:off x="4677955" y="1620998"/>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64" name="Freeform 20">
              <a:extLst>
                <a:ext uri="{FF2B5EF4-FFF2-40B4-BE49-F238E27FC236}">
                  <a16:creationId xmlns:a16="http://schemas.microsoft.com/office/drawing/2014/main" id="{08F46BB1-D8F9-4D22-B060-A1A10E42434A}"/>
                </a:ext>
              </a:extLst>
            </p:cNvPr>
            <p:cNvSpPr>
              <a:spLocks noChangeAspect="1"/>
            </p:cNvSpPr>
            <p:nvPr/>
          </p:nvSpPr>
          <p:spPr>
            <a:xfrm rot="21264444" flipH="1">
              <a:off x="4054060" y="2855567"/>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65" name="Freeform 20">
              <a:extLst>
                <a:ext uri="{FF2B5EF4-FFF2-40B4-BE49-F238E27FC236}">
                  <a16:creationId xmlns:a16="http://schemas.microsoft.com/office/drawing/2014/main" id="{952457C2-F239-40A3-9AE2-CFA1A04320E1}"/>
                </a:ext>
              </a:extLst>
            </p:cNvPr>
            <p:cNvSpPr>
              <a:spLocks noChangeAspect="1"/>
            </p:cNvSpPr>
            <p:nvPr/>
          </p:nvSpPr>
          <p:spPr>
            <a:xfrm rot="21264444" flipH="1">
              <a:off x="5515978" y="4725208"/>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66" name="Freeform 20">
              <a:extLst>
                <a:ext uri="{FF2B5EF4-FFF2-40B4-BE49-F238E27FC236}">
                  <a16:creationId xmlns:a16="http://schemas.microsoft.com/office/drawing/2014/main" id="{DDCD6471-19B3-4671-99A3-61962C686A4A}"/>
                </a:ext>
              </a:extLst>
            </p:cNvPr>
            <p:cNvSpPr>
              <a:spLocks noChangeAspect="1"/>
            </p:cNvSpPr>
            <p:nvPr/>
          </p:nvSpPr>
          <p:spPr>
            <a:xfrm rot="21264444" flipH="1">
              <a:off x="4527115" y="4225429"/>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67" name="Freeform 20">
              <a:extLst>
                <a:ext uri="{FF2B5EF4-FFF2-40B4-BE49-F238E27FC236}">
                  <a16:creationId xmlns:a16="http://schemas.microsoft.com/office/drawing/2014/main" id="{C31EFBE9-0BA8-40DF-B6B3-8A0C8DC96ADB}"/>
                </a:ext>
              </a:extLst>
            </p:cNvPr>
            <p:cNvSpPr>
              <a:spLocks noChangeAspect="1"/>
            </p:cNvSpPr>
            <p:nvPr/>
          </p:nvSpPr>
          <p:spPr>
            <a:xfrm rot="21264444" flipH="1">
              <a:off x="4598967" y="556646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68" name="Freeform 20">
              <a:extLst>
                <a:ext uri="{FF2B5EF4-FFF2-40B4-BE49-F238E27FC236}">
                  <a16:creationId xmlns:a16="http://schemas.microsoft.com/office/drawing/2014/main" id="{4270BB5D-E472-4E0B-9326-1FEBCF5B5623}"/>
                </a:ext>
              </a:extLst>
            </p:cNvPr>
            <p:cNvSpPr>
              <a:spLocks noChangeAspect="1"/>
            </p:cNvSpPr>
            <p:nvPr/>
          </p:nvSpPr>
          <p:spPr>
            <a:xfrm rot="21264444" flipH="1">
              <a:off x="4207955" y="1186135"/>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69" name="Freeform 20">
              <a:extLst>
                <a:ext uri="{FF2B5EF4-FFF2-40B4-BE49-F238E27FC236}">
                  <a16:creationId xmlns:a16="http://schemas.microsoft.com/office/drawing/2014/main" id="{F8FA9900-0069-4F8B-9624-61D07EF581A9}"/>
                </a:ext>
              </a:extLst>
            </p:cNvPr>
            <p:cNvSpPr>
              <a:spLocks noChangeAspect="1"/>
            </p:cNvSpPr>
            <p:nvPr/>
          </p:nvSpPr>
          <p:spPr>
            <a:xfrm rot="21264444" flipH="1">
              <a:off x="5198684" y="287653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0" name="Freeform 20">
              <a:extLst>
                <a:ext uri="{FF2B5EF4-FFF2-40B4-BE49-F238E27FC236}">
                  <a16:creationId xmlns:a16="http://schemas.microsoft.com/office/drawing/2014/main" id="{49ED43E9-AEE4-4E2A-9D73-5C5EB32F0ADC}"/>
                </a:ext>
              </a:extLst>
            </p:cNvPr>
            <p:cNvSpPr>
              <a:spLocks noChangeAspect="1"/>
            </p:cNvSpPr>
            <p:nvPr/>
          </p:nvSpPr>
          <p:spPr>
            <a:xfrm rot="21264444" flipH="1">
              <a:off x="6970180" y="1396434"/>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1" name="Freeform 20">
              <a:extLst>
                <a:ext uri="{FF2B5EF4-FFF2-40B4-BE49-F238E27FC236}">
                  <a16:creationId xmlns:a16="http://schemas.microsoft.com/office/drawing/2014/main" id="{5827AF6D-96F5-454E-ADF0-67698AD529A9}"/>
                </a:ext>
              </a:extLst>
            </p:cNvPr>
            <p:cNvSpPr>
              <a:spLocks noChangeAspect="1"/>
            </p:cNvSpPr>
            <p:nvPr/>
          </p:nvSpPr>
          <p:spPr>
            <a:xfrm rot="21264444" flipH="1">
              <a:off x="7188498" y="367416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2" name="Freeform 20">
              <a:extLst>
                <a:ext uri="{FF2B5EF4-FFF2-40B4-BE49-F238E27FC236}">
                  <a16:creationId xmlns:a16="http://schemas.microsoft.com/office/drawing/2014/main" id="{969B8555-292E-4BB3-B2A0-2601A4BFC0F3}"/>
                </a:ext>
              </a:extLst>
            </p:cNvPr>
            <p:cNvSpPr>
              <a:spLocks noChangeAspect="1"/>
            </p:cNvSpPr>
            <p:nvPr/>
          </p:nvSpPr>
          <p:spPr>
            <a:xfrm rot="21264444" flipH="1">
              <a:off x="5631221" y="582750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3" name="Freeform 20">
              <a:extLst>
                <a:ext uri="{FF2B5EF4-FFF2-40B4-BE49-F238E27FC236}">
                  <a16:creationId xmlns:a16="http://schemas.microsoft.com/office/drawing/2014/main" id="{C41B5131-576D-4623-88ED-3637E875ECEB}"/>
                </a:ext>
              </a:extLst>
            </p:cNvPr>
            <p:cNvSpPr>
              <a:spLocks noChangeAspect="1"/>
            </p:cNvSpPr>
            <p:nvPr/>
          </p:nvSpPr>
          <p:spPr>
            <a:xfrm rot="21264444" flipH="1">
              <a:off x="3611743" y="2071903"/>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4" name="Freeform 20">
              <a:extLst>
                <a:ext uri="{FF2B5EF4-FFF2-40B4-BE49-F238E27FC236}">
                  <a16:creationId xmlns:a16="http://schemas.microsoft.com/office/drawing/2014/main" id="{02140D3C-0279-4869-89A5-CD86575EDEDF}"/>
                </a:ext>
              </a:extLst>
            </p:cNvPr>
            <p:cNvSpPr>
              <a:spLocks noChangeAspect="1"/>
            </p:cNvSpPr>
            <p:nvPr/>
          </p:nvSpPr>
          <p:spPr>
            <a:xfrm rot="21264444" flipH="1">
              <a:off x="4695215" y="3154401"/>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5" name="Freeform 20">
              <a:extLst>
                <a:ext uri="{FF2B5EF4-FFF2-40B4-BE49-F238E27FC236}">
                  <a16:creationId xmlns:a16="http://schemas.microsoft.com/office/drawing/2014/main" id="{7246ED12-D695-495E-8575-B1A0C61E1F3A}"/>
                </a:ext>
              </a:extLst>
            </p:cNvPr>
            <p:cNvSpPr>
              <a:spLocks noChangeAspect="1"/>
            </p:cNvSpPr>
            <p:nvPr/>
          </p:nvSpPr>
          <p:spPr>
            <a:xfrm rot="21264444" flipH="1">
              <a:off x="6207290" y="5058980"/>
              <a:ext cx="384921" cy="384919"/>
            </a:xfrm>
            <a:custGeom>
              <a:avLst/>
              <a:gdLst>
                <a:gd name="connsiteX0" fmla="*/ 1124074 w 1583637"/>
                <a:gd name="connsiteY0" fmla="*/ 252493 h 1583637"/>
                <a:gd name="connsiteX1" fmla="*/ 1247256 w 1583637"/>
                <a:gd name="connsiteY1" fmla="*/ 149126 h 1583637"/>
                <a:gd name="connsiteX2" fmla="*/ 1345663 w 1583637"/>
                <a:gd name="connsiteY2" fmla="*/ 231701 h 1583637"/>
                <a:gd name="connsiteX3" fmla="*/ 1265256 w 1583637"/>
                <a:gd name="connsiteY3" fmla="*/ 370961 h 1583637"/>
                <a:gd name="connsiteX4" fmla="*/ 1393012 w 1583637"/>
                <a:gd name="connsiteY4" fmla="*/ 592241 h 1583637"/>
                <a:gd name="connsiteX5" fmla="*/ 1553818 w 1583637"/>
                <a:gd name="connsiteY5" fmla="*/ 592237 h 1583637"/>
                <a:gd name="connsiteX6" fmla="*/ 1576125 w 1583637"/>
                <a:gd name="connsiteY6" fmla="*/ 718748 h 1583637"/>
                <a:gd name="connsiteX7" fmla="*/ 1425015 w 1583637"/>
                <a:gd name="connsiteY7" fmla="*/ 773743 h 1583637"/>
                <a:gd name="connsiteX8" fmla="*/ 1380646 w 1583637"/>
                <a:gd name="connsiteY8" fmla="*/ 1025372 h 1583637"/>
                <a:gd name="connsiteX9" fmla="*/ 1503833 w 1583637"/>
                <a:gd name="connsiteY9" fmla="*/ 1128733 h 1583637"/>
                <a:gd name="connsiteX10" fmla="*/ 1439602 w 1583637"/>
                <a:gd name="connsiteY10" fmla="*/ 1239984 h 1583637"/>
                <a:gd name="connsiteX11" fmla="*/ 1288495 w 1583637"/>
                <a:gd name="connsiteY11" fmla="*/ 1184982 h 1583637"/>
                <a:gd name="connsiteX12" fmla="*/ 1092761 w 1583637"/>
                <a:gd name="connsiteY12" fmla="*/ 1349222 h 1583637"/>
                <a:gd name="connsiteX13" fmla="*/ 1120689 w 1583637"/>
                <a:gd name="connsiteY13" fmla="*/ 1507584 h 1583637"/>
                <a:gd name="connsiteX14" fmla="*/ 999974 w 1583637"/>
                <a:gd name="connsiteY14" fmla="*/ 1551521 h 1583637"/>
                <a:gd name="connsiteX15" fmla="*/ 919574 w 1583637"/>
                <a:gd name="connsiteY15" fmla="*/ 1412257 h 1583637"/>
                <a:gd name="connsiteX16" fmla="*/ 664062 w 1583637"/>
                <a:gd name="connsiteY16" fmla="*/ 1412257 h 1583637"/>
                <a:gd name="connsiteX17" fmla="*/ 583663 w 1583637"/>
                <a:gd name="connsiteY17" fmla="*/ 1551521 h 1583637"/>
                <a:gd name="connsiteX18" fmla="*/ 462948 w 1583637"/>
                <a:gd name="connsiteY18" fmla="*/ 1507584 h 1583637"/>
                <a:gd name="connsiteX19" fmla="*/ 490876 w 1583637"/>
                <a:gd name="connsiteY19" fmla="*/ 1349222 h 1583637"/>
                <a:gd name="connsiteX20" fmla="*/ 295142 w 1583637"/>
                <a:gd name="connsiteY20" fmla="*/ 1184981 h 1583637"/>
                <a:gd name="connsiteX21" fmla="*/ 144035 w 1583637"/>
                <a:gd name="connsiteY21" fmla="*/ 1239984 h 1583637"/>
                <a:gd name="connsiteX22" fmla="*/ 79804 w 1583637"/>
                <a:gd name="connsiteY22" fmla="*/ 1128733 h 1583637"/>
                <a:gd name="connsiteX23" fmla="*/ 202991 w 1583637"/>
                <a:gd name="connsiteY23" fmla="*/ 1025372 h 1583637"/>
                <a:gd name="connsiteX24" fmla="*/ 158622 w 1583637"/>
                <a:gd name="connsiteY24" fmla="*/ 773743 h 1583637"/>
                <a:gd name="connsiteX25" fmla="*/ 7512 w 1583637"/>
                <a:gd name="connsiteY25" fmla="*/ 718748 h 1583637"/>
                <a:gd name="connsiteX26" fmla="*/ 29819 w 1583637"/>
                <a:gd name="connsiteY26" fmla="*/ 592237 h 1583637"/>
                <a:gd name="connsiteX27" fmla="*/ 190625 w 1583637"/>
                <a:gd name="connsiteY27" fmla="*/ 592241 h 1583637"/>
                <a:gd name="connsiteX28" fmla="*/ 318381 w 1583637"/>
                <a:gd name="connsiteY28" fmla="*/ 370961 h 1583637"/>
                <a:gd name="connsiteX29" fmla="*/ 237974 w 1583637"/>
                <a:gd name="connsiteY29" fmla="*/ 231701 h 1583637"/>
                <a:gd name="connsiteX30" fmla="*/ 336381 w 1583637"/>
                <a:gd name="connsiteY30" fmla="*/ 149126 h 1583637"/>
                <a:gd name="connsiteX31" fmla="*/ 459563 w 1583637"/>
                <a:gd name="connsiteY31" fmla="*/ 252493 h 1583637"/>
                <a:gd name="connsiteX32" fmla="*/ 699666 w 1583637"/>
                <a:gd name="connsiteY32" fmla="*/ 165103 h 1583637"/>
                <a:gd name="connsiteX33" fmla="*/ 727586 w 1583637"/>
                <a:gd name="connsiteY33" fmla="*/ 6739 h 1583637"/>
                <a:gd name="connsiteX34" fmla="*/ 856051 w 1583637"/>
                <a:gd name="connsiteY34" fmla="*/ 6739 h 1583637"/>
                <a:gd name="connsiteX35" fmla="*/ 883970 w 1583637"/>
                <a:gd name="connsiteY35" fmla="*/ 165102 h 1583637"/>
                <a:gd name="connsiteX36" fmla="*/ 1124073 w 1583637"/>
                <a:gd name="connsiteY36" fmla="*/ 252493 h 1583637"/>
                <a:gd name="connsiteX37" fmla="*/ 1124074 w 1583637"/>
                <a:gd name="connsiteY37" fmla="*/ 252493 h 1583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Lst>
              <a:rect l="l" t="t" r="r" b="b"/>
              <a:pathLst>
                <a:path w="1583637" h="1583637">
                  <a:moveTo>
                    <a:pt x="1124074" y="252493"/>
                  </a:moveTo>
                  <a:lnTo>
                    <a:pt x="1247256" y="149126"/>
                  </a:lnTo>
                  <a:lnTo>
                    <a:pt x="1345663" y="231701"/>
                  </a:lnTo>
                  <a:lnTo>
                    <a:pt x="1265256" y="370961"/>
                  </a:lnTo>
                  <a:cubicBezTo>
                    <a:pt x="1322430" y="435278"/>
                    <a:pt x="1365899" y="510569"/>
                    <a:pt x="1393012" y="592241"/>
                  </a:cubicBezTo>
                  <a:lnTo>
                    <a:pt x="1553818" y="592237"/>
                  </a:lnTo>
                  <a:lnTo>
                    <a:pt x="1576125" y="718748"/>
                  </a:lnTo>
                  <a:lnTo>
                    <a:pt x="1425015" y="773743"/>
                  </a:lnTo>
                  <a:cubicBezTo>
                    <a:pt x="1427471" y="859762"/>
                    <a:pt x="1412374" y="945380"/>
                    <a:pt x="1380646" y="1025372"/>
                  </a:cubicBezTo>
                  <a:lnTo>
                    <a:pt x="1503833" y="1128733"/>
                  </a:lnTo>
                  <a:lnTo>
                    <a:pt x="1439602" y="1239984"/>
                  </a:lnTo>
                  <a:lnTo>
                    <a:pt x="1288495" y="1184982"/>
                  </a:lnTo>
                  <a:cubicBezTo>
                    <a:pt x="1235084" y="1252456"/>
                    <a:pt x="1168484" y="1308339"/>
                    <a:pt x="1092761" y="1349222"/>
                  </a:cubicBezTo>
                  <a:lnTo>
                    <a:pt x="1120689" y="1507584"/>
                  </a:lnTo>
                  <a:lnTo>
                    <a:pt x="999974" y="1551521"/>
                  </a:lnTo>
                  <a:lnTo>
                    <a:pt x="919574" y="1412257"/>
                  </a:lnTo>
                  <a:cubicBezTo>
                    <a:pt x="835287" y="1429613"/>
                    <a:pt x="748348" y="1429613"/>
                    <a:pt x="664062" y="1412257"/>
                  </a:cubicBezTo>
                  <a:lnTo>
                    <a:pt x="583663" y="1551521"/>
                  </a:lnTo>
                  <a:lnTo>
                    <a:pt x="462948" y="1507584"/>
                  </a:lnTo>
                  <a:lnTo>
                    <a:pt x="490876" y="1349222"/>
                  </a:lnTo>
                  <a:cubicBezTo>
                    <a:pt x="415153" y="1308339"/>
                    <a:pt x="348553" y="1252455"/>
                    <a:pt x="295142" y="1184981"/>
                  </a:cubicBezTo>
                  <a:lnTo>
                    <a:pt x="144035" y="1239984"/>
                  </a:lnTo>
                  <a:lnTo>
                    <a:pt x="79804" y="1128733"/>
                  </a:lnTo>
                  <a:lnTo>
                    <a:pt x="202991" y="1025372"/>
                  </a:lnTo>
                  <a:cubicBezTo>
                    <a:pt x="171263" y="945380"/>
                    <a:pt x="156166" y="859762"/>
                    <a:pt x="158622" y="773743"/>
                  </a:cubicBezTo>
                  <a:lnTo>
                    <a:pt x="7512" y="718748"/>
                  </a:lnTo>
                  <a:lnTo>
                    <a:pt x="29819" y="592237"/>
                  </a:lnTo>
                  <a:lnTo>
                    <a:pt x="190625" y="592241"/>
                  </a:lnTo>
                  <a:cubicBezTo>
                    <a:pt x="217738" y="510569"/>
                    <a:pt x="261208" y="435277"/>
                    <a:pt x="318381" y="370961"/>
                  </a:cubicBezTo>
                  <a:lnTo>
                    <a:pt x="237974" y="231701"/>
                  </a:lnTo>
                  <a:lnTo>
                    <a:pt x="336381" y="149126"/>
                  </a:lnTo>
                  <a:lnTo>
                    <a:pt x="459563" y="252493"/>
                  </a:lnTo>
                  <a:cubicBezTo>
                    <a:pt x="532831" y="207356"/>
                    <a:pt x="614527" y="177621"/>
                    <a:pt x="699666" y="165103"/>
                  </a:cubicBezTo>
                  <a:lnTo>
                    <a:pt x="727586" y="6739"/>
                  </a:lnTo>
                  <a:lnTo>
                    <a:pt x="856051" y="6739"/>
                  </a:lnTo>
                  <a:lnTo>
                    <a:pt x="883970" y="165102"/>
                  </a:lnTo>
                  <a:cubicBezTo>
                    <a:pt x="969110" y="177621"/>
                    <a:pt x="1050806" y="207356"/>
                    <a:pt x="1124073" y="252493"/>
                  </a:cubicBezTo>
                  <a:lnTo>
                    <a:pt x="1124074" y="252493"/>
                  </a:ln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ln>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475308" tIns="731520" rIns="475308" bIns="582340" numCol="1" spcCol="1270" anchor="ctr" anchorCtr="0">
              <a:noAutofit/>
            </a:bodyPr>
            <a:lstStyle/>
            <a:p>
              <a:pPr algn="ctr" defTabSz="1777956">
                <a:lnSpc>
                  <a:spcPct val="90000"/>
                </a:lnSpc>
                <a:spcBef>
                  <a:spcPct val="0"/>
                </a:spcBef>
                <a:spcAft>
                  <a:spcPct val="35000"/>
                </a:spcAft>
              </a:pPr>
              <a:endParaRPr lang="en-US" sz="4000" dirty="0"/>
            </a:p>
          </p:txBody>
        </p:sp>
        <p:sp>
          <p:nvSpPr>
            <p:cNvPr id="76" name="Freeform: Shape 75">
              <a:extLst>
                <a:ext uri="{FF2B5EF4-FFF2-40B4-BE49-F238E27FC236}">
                  <a16:creationId xmlns:a16="http://schemas.microsoft.com/office/drawing/2014/main" id="{5210A339-D491-4E66-AC5A-E9364CCD9F33}"/>
                </a:ext>
              </a:extLst>
            </p:cNvPr>
            <p:cNvSpPr>
              <a:spLocks noChangeAspect="1"/>
            </p:cNvSpPr>
            <p:nvPr/>
          </p:nvSpPr>
          <p:spPr bwMode="auto">
            <a:xfrm rot="20629209">
              <a:off x="4585667" y="3583929"/>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CF3510"/>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7" name="Freeform: Shape 76">
              <a:extLst>
                <a:ext uri="{FF2B5EF4-FFF2-40B4-BE49-F238E27FC236}">
                  <a16:creationId xmlns:a16="http://schemas.microsoft.com/office/drawing/2014/main" id="{47AF7DFF-47F2-4E66-9753-99FA1BF48D86}"/>
                </a:ext>
              </a:extLst>
            </p:cNvPr>
            <p:cNvSpPr>
              <a:spLocks noChangeAspect="1"/>
            </p:cNvSpPr>
            <p:nvPr/>
          </p:nvSpPr>
          <p:spPr bwMode="auto">
            <a:xfrm rot="20608340">
              <a:off x="5544287" y="5068863"/>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E44A25"/>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8" name="Freeform: Shape 77">
              <a:extLst>
                <a:ext uri="{FF2B5EF4-FFF2-40B4-BE49-F238E27FC236}">
                  <a16:creationId xmlns:a16="http://schemas.microsoft.com/office/drawing/2014/main" id="{CDDFE5FA-3B01-4D2C-B91F-8B6EE1CC63C7}"/>
                </a:ext>
              </a:extLst>
            </p:cNvPr>
            <p:cNvSpPr>
              <a:spLocks noChangeAspect="1"/>
            </p:cNvSpPr>
            <p:nvPr/>
          </p:nvSpPr>
          <p:spPr bwMode="auto">
            <a:xfrm rot="20629209">
              <a:off x="6114197" y="157579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FB8023"/>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79" name="Freeform: Shape 78">
              <a:extLst>
                <a:ext uri="{FF2B5EF4-FFF2-40B4-BE49-F238E27FC236}">
                  <a16:creationId xmlns:a16="http://schemas.microsoft.com/office/drawing/2014/main" id="{1A54749A-FBEB-487E-BB35-1F7C12E67BD1}"/>
                </a:ext>
              </a:extLst>
            </p:cNvPr>
            <p:cNvSpPr>
              <a:spLocks noChangeAspect="1"/>
            </p:cNvSpPr>
            <p:nvPr/>
          </p:nvSpPr>
          <p:spPr bwMode="auto">
            <a:xfrm rot="20629209">
              <a:off x="3321579" y="247225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E76C0F"/>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0" name="Freeform: Shape 79">
              <a:extLst>
                <a:ext uri="{FF2B5EF4-FFF2-40B4-BE49-F238E27FC236}">
                  <a16:creationId xmlns:a16="http://schemas.microsoft.com/office/drawing/2014/main" id="{B7F2CB6C-E211-4CD0-A342-CC6EAAC00277}"/>
                </a:ext>
              </a:extLst>
            </p:cNvPr>
            <p:cNvSpPr>
              <a:spLocks noChangeAspect="1"/>
            </p:cNvSpPr>
            <p:nvPr/>
          </p:nvSpPr>
          <p:spPr bwMode="auto">
            <a:xfrm rot="20629209">
              <a:off x="7083413" y="2358802"/>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A10700"/>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1" name="Freeform: Shape 80">
              <a:extLst>
                <a:ext uri="{FF2B5EF4-FFF2-40B4-BE49-F238E27FC236}">
                  <a16:creationId xmlns:a16="http://schemas.microsoft.com/office/drawing/2014/main" id="{125A1A1C-9ED4-4DB2-BA69-E355CED80074}"/>
                </a:ext>
              </a:extLst>
            </p:cNvPr>
            <p:cNvSpPr>
              <a:spLocks noChangeAspect="1"/>
            </p:cNvSpPr>
            <p:nvPr/>
          </p:nvSpPr>
          <p:spPr bwMode="auto">
            <a:xfrm rot="217650">
              <a:off x="6581470" y="3765870"/>
              <a:ext cx="673747" cy="673613"/>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2" name="Freeform: Shape 81">
              <a:extLst>
                <a:ext uri="{FF2B5EF4-FFF2-40B4-BE49-F238E27FC236}">
                  <a16:creationId xmlns:a16="http://schemas.microsoft.com/office/drawing/2014/main" id="{37C4340B-73D8-42C7-99E6-33F8883EF7CA}"/>
                </a:ext>
              </a:extLst>
            </p:cNvPr>
            <p:cNvSpPr>
              <a:spLocks noChangeAspect="1"/>
            </p:cNvSpPr>
            <p:nvPr/>
          </p:nvSpPr>
          <p:spPr bwMode="auto">
            <a:xfrm rot="20629209">
              <a:off x="4979142" y="1801948"/>
              <a:ext cx="538890" cy="53878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3" name="Freeform: Shape 82">
              <a:extLst>
                <a:ext uri="{FF2B5EF4-FFF2-40B4-BE49-F238E27FC236}">
                  <a16:creationId xmlns:a16="http://schemas.microsoft.com/office/drawing/2014/main" id="{DAF01F86-0C7C-4B16-9E42-79991E4ACBCE}"/>
                </a:ext>
              </a:extLst>
            </p:cNvPr>
            <p:cNvSpPr>
              <a:spLocks noChangeAspect="1"/>
            </p:cNvSpPr>
            <p:nvPr/>
          </p:nvSpPr>
          <p:spPr bwMode="auto">
            <a:xfrm rot="20401793">
              <a:off x="4942436" y="5664880"/>
              <a:ext cx="538890" cy="53878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solidFill>
              <a:srgbClr val="BF2500"/>
            </a:soli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84" name="Freeform 101">
              <a:extLst>
                <a:ext uri="{FF2B5EF4-FFF2-40B4-BE49-F238E27FC236}">
                  <a16:creationId xmlns:a16="http://schemas.microsoft.com/office/drawing/2014/main" id="{DABCEB73-6191-4994-B30C-301A88175F3F}"/>
                </a:ext>
              </a:extLst>
            </p:cNvPr>
            <p:cNvSpPr>
              <a:spLocks noChangeAspect="1" noEditPoints="1"/>
            </p:cNvSpPr>
            <p:nvPr/>
          </p:nvSpPr>
          <p:spPr bwMode="auto">
            <a:xfrm rot="1781263">
              <a:off x="6566335" y="2136892"/>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85" name="Freeform 101">
              <a:extLst>
                <a:ext uri="{FF2B5EF4-FFF2-40B4-BE49-F238E27FC236}">
                  <a16:creationId xmlns:a16="http://schemas.microsoft.com/office/drawing/2014/main" id="{7378A566-F769-4D8B-B265-00E111CE6773}"/>
                </a:ext>
              </a:extLst>
            </p:cNvPr>
            <p:cNvSpPr>
              <a:spLocks noChangeAspect="1" noEditPoints="1"/>
            </p:cNvSpPr>
            <p:nvPr/>
          </p:nvSpPr>
          <p:spPr bwMode="auto">
            <a:xfrm rot="1781263">
              <a:off x="4758808" y="4471995"/>
              <a:ext cx="577382" cy="534177"/>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86" name="Freeform 101">
              <a:extLst>
                <a:ext uri="{FF2B5EF4-FFF2-40B4-BE49-F238E27FC236}">
                  <a16:creationId xmlns:a16="http://schemas.microsoft.com/office/drawing/2014/main" id="{4339CABF-D766-463F-92AA-21EFAAE193B9}"/>
                </a:ext>
              </a:extLst>
            </p:cNvPr>
            <p:cNvSpPr>
              <a:spLocks noChangeAspect="1" noEditPoints="1"/>
            </p:cNvSpPr>
            <p:nvPr/>
          </p:nvSpPr>
          <p:spPr bwMode="auto">
            <a:xfrm rot="2777205">
              <a:off x="4033549" y="2281911"/>
              <a:ext cx="500398" cy="46295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87" name="Freeform 101">
              <a:extLst>
                <a:ext uri="{FF2B5EF4-FFF2-40B4-BE49-F238E27FC236}">
                  <a16:creationId xmlns:a16="http://schemas.microsoft.com/office/drawing/2014/main" id="{CE2DFF28-7F73-4A65-A133-5D0AA627A248}"/>
                </a:ext>
              </a:extLst>
            </p:cNvPr>
            <p:cNvSpPr>
              <a:spLocks noChangeAspect="1" noEditPoints="1"/>
            </p:cNvSpPr>
            <p:nvPr/>
          </p:nvSpPr>
          <p:spPr bwMode="auto">
            <a:xfrm rot="2777205">
              <a:off x="5964192" y="2200037"/>
              <a:ext cx="500398" cy="46295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88" name="Freeform 101">
              <a:extLst>
                <a:ext uri="{FF2B5EF4-FFF2-40B4-BE49-F238E27FC236}">
                  <a16:creationId xmlns:a16="http://schemas.microsoft.com/office/drawing/2014/main" id="{96EC6F6D-6CE5-4BA5-A6B1-2DA407C7F8D1}"/>
                </a:ext>
              </a:extLst>
            </p:cNvPr>
            <p:cNvSpPr>
              <a:spLocks noChangeAspect="1" noEditPoints="1"/>
            </p:cNvSpPr>
            <p:nvPr/>
          </p:nvSpPr>
          <p:spPr bwMode="auto">
            <a:xfrm rot="14370418">
              <a:off x="3730857" y="3127399"/>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89" name="Freeform 101">
              <a:extLst>
                <a:ext uri="{FF2B5EF4-FFF2-40B4-BE49-F238E27FC236}">
                  <a16:creationId xmlns:a16="http://schemas.microsoft.com/office/drawing/2014/main" id="{9A44A715-5503-4693-AA9C-DBA5F9183461}"/>
                </a:ext>
              </a:extLst>
            </p:cNvPr>
            <p:cNvSpPr>
              <a:spLocks noChangeAspect="1" noEditPoints="1"/>
            </p:cNvSpPr>
            <p:nvPr/>
          </p:nvSpPr>
          <p:spPr bwMode="auto">
            <a:xfrm rot="11028716">
              <a:off x="5530821" y="1898524"/>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90" name="Freeform 101">
              <a:extLst>
                <a:ext uri="{FF2B5EF4-FFF2-40B4-BE49-F238E27FC236}">
                  <a16:creationId xmlns:a16="http://schemas.microsoft.com/office/drawing/2014/main" id="{2B97B6BB-FCFE-4FCC-9A3D-AC557A3650DA}"/>
                </a:ext>
              </a:extLst>
            </p:cNvPr>
            <p:cNvSpPr>
              <a:spLocks noChangeAspect="1" noEditPoints="1"/>
            </p:cNvSpPr>
            <p:nvPr/>
          </p:nvSpPr>
          <p:spPr bwMode="auto">
            <a:xfrm rot="20542437">
              <a:off x="4442326" y="828765"/>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91" name="Freeform 101">
              <a:extLst>
                <a:ext uri="{FF2B5EF4-FFF2-40B4-BE49-F238E27FC236}">
                  <a16:creationId xmlns:a16="http://schemas.microsoft.com/office/drawing/2014/main" id="{BE7F47D1-E088-481C-9D57-6867FE21A6A3}"/>
                </a:ext>
              </a:extLst>
            </p:cNvPr>
            <p:cNvSpPr>
              <a:spLocks noChangeAspect="1" noEditPoints="1"/>
            </p:cNvSpPr>
            <p:nvPr/>
          </p:nvSpPr>
          <p:spPr bwMode="auto">
            <a:xfrm rot="18274205">
              <a:off x="6310668" y="756234"/>
              <a:ext cx="416053" cy="38492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92" name="Freeform: Shape 91">
              <a:extLst>
                <a:ext uri="{FF2B5EF4-FFF2-40B4-BE49-F238E27FC236}">
                  <a16:creationId xmlns:a16="http://schemas.microsoft.com/office/drawing/2014/main" id="{3121649E-4243-422D-B1B4-4D24D50727BE}"/>
                </a:ext>
              </a:extLst>
            </p:cNvPr>
            <p:cNvSpPr>
              <a:spLocks noChangeAspect="1"/>
            </p:cNvSpPr>
            <p:nvPr/>
          </p:nvSpPr>
          <p:spPr bwMode="auto">
            <a:xfrm>
              <a:off x="5080277" y="3278369"/>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3" name="Freeform: Shape 92">
              <a:extLst>
                <a:ext uri="{FF2B5EF4-FFF2-40B4-BE49-F238E27FC236}">
                  <a16:creationId xmlns:a16="http://schemas.microsoft.com/office/drawing/2014/main" id="{0D59150C-F316-4271-8DC0-190DE8665D67}"/>
                </a:ext>
              </a:extLst>
            </p:cNvPr>
            <p:cNvSpPr>
              <a:spLocks noChangeAspect="1"/>
            </p:cNvSpPr>
            <p:nvPr/>
          </p:nvSpPr>
          <p:spPr bwMode="auto">
            <a:xfrm>
              <a:off x="3276600" y="3136561"/>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4" name="Freeform: Shape 93">
              <a:extLst>
                <a:ext uri="{FF2B5EF4-FFF2-40B4-BE49-F238E27FC236}">
                  <a16:creationId xmlns:a16="http://schemas.microsoft.com/office/drawing/2014/main" id="{F139555A-4C6A-444B-BAEE-E10845A17493}"/>
                </a:ext>
              </a:extLst>
            </p:cNvPr>
            <p:cNvSpPr>
              <a:spLocks noChangeAspect="1"/>
            </p:cNvSpPr>
            <p:nvPr/>
          </p:nvSpPr>
          <p:spPr bwMode="auto">
            <a:xfrm>
              <a:off x="3860423" y="1237298"/>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5" name="Freeform: Shape 94">
              <a:extLst>
                <a:ext uri="{FF2B5EF4-FFF2-40B4-BE49-F238E27FC236}">
                  <a16:creationId xmlns:a16="http://schemas.microsoft.com/office/drawing/2014/main" id="{F8A61513-4E82-4DF5-ADAF-35F61E233A45}"/>
                </a:ext>
              </a:extLst>
            </p:cNvPr>
            <p:cNvSpPr>
              <a:spLocks noChangeAspect="1"/>
            </p:cNvSpPr>
            <p:nvPr/>
          </p:nvSpPr>
          <p:spPr bwMode="auto">
            <a:xfrm>
              <a:off x="6816142" y="1056916"/>
              <a:ext cx="346499" cy="346429"/>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6" name="Freeform: Shape 95">
              <a:extLst>
                <a:ext uri="{FF2B5EF4-FFF2-40B4-BE49-F238E27FC236}">
                  <a16:creationId xmlns:a16="http://schemas.microsoft.com/office/drawing/2014/main" id="{09B92550-5727-44FC-BA8F-71D497747ECB}"/>
                </a:ext>
              </a:extLst>
            </p:cNvPr>
            <p:cNvSpPr>
              <a:spLocks noChangeAspect="1"/>
            </p:cNvSpPr>
            <p:nvPr/>
          </p:nvSpPr>
          <p:spPr bwMode="auto">
            <a:xfrm>
              <a:off x="6839800" y="3450948"/>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7" name="Freeform: Shape 96">
              <a:extLst>
                <a:ext uri="{FF2B5EF4-FFF2-40B4-BE49-F238E27FC236}">
                  <a16:creationId xmlns:a16="http://schemas.microsoft.com/office/drawing/2014/main" id="{F82E24A4-A1C0-4427-B267-CE36E645D3C3}"/>
                </a:ext>
              </a:extLst>
            </p:cNvPr>
            <p:cNvSpPr>
              <a:spLocks noChangeAspect="1"/>
            </p:cNvSpPr>
            <p:nvPr/>
          </p:nvSpPr>
          <p:spPr bwMode="auto">
            <a:xfrm>
              <a:off x="6731522" y="4460122"/>
              <a:ext cx="250199" cy="25014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8" name="Freeform: Shape 97">
              <a:extLst>
                <a:ext uri="{FF2B5EF4-FFF2-40B4-BE49-F238E27FC236}">
                  <a16:creationId xmlns:a16="http://schemas.microsoft.com/office/drawing/2014/main" id="{7A1F8E32-D867-488B-ACB9-354F58A5149C}"/>
                </a:ext>
              </a:extLst>
            </p:cNvPr>
            <p:cNvSpPr>
              <a:spLocks noChangeAspect="1"/>
            </p:cNvSpPr>
            <p:nvPr/>
          </p:nvSpPr>
          <p:spPr bwMode="auto">
            <a:xfrm>
              <a:off x="4199599" y="4698545"/>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99" name="Freeform: Shape 98">
              <a:extLst>
                <a:ext uri="{FF2B5EF4-FFF2-40B4-BE49-F238E27FC236}">
                  <a16:creationId xmlns:a16="http://schemas.microsoft.com/office/drawing/2014/main" id="{A10E6F1F-833A-486F-9DA1-A6DCC8179965}"/>
                </a:ext>
              </a:extLst>
            </p:cNvPr>
            <p:cNvSpPr>
              <a:spLocks noChangeAspect="1"/>
            </p:cNvSpPr>
            <p:nvPr/>
          </p:nvSpPr>
          <p:spPr bwMode="auto">
            <a:xfrm>
              <a:off x="4278338" y="5320191"/>
              <a:ext cx="365760" cy="36568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0" name="Freeform: Shape 99">
              <a:extLst>
                <a:ext uri="{FF2B5EF4-FFF2-40B4-BE49-F238E27FC236}">
                  <a16:creationId xmlns:a16="http://schemas.microsoft.com/office/drawing/2014/main" id="{9380FEB2-A13D-4E25-BC04-A808D1329D0D}"/>
                </a:ext>
              </a:extLst>
            </p:cNvPr>
            <p:cNvSpPr>
              <a:spLocks noChangeAspect="1"/>
            </p:cNvSpPr>
            <p:nvPr/>
          </p:nvSpPr>
          <p:spPr bwMode="auto">
            <a:xfrm>
              <a:off x="5015376" y="4255553"/>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1" name="Freeform: Shape 100">
              <a:extLst>
                <a:ext uri="{FF2B5EF4-FFF2-40B4-BE49-F238E27FC236}">
                  <a16:creationId xmlns:a16="http://schemas.microsoft.com/office/drawing/2014/main" id="{17505510-1E5C-45DF-A427-0852FDCEC112}"/>
                </a:ext>
              </a:extLst>
            </p:cNvPr>
            <p:cNvSpPr>
              <a:spLocks noChangeAspect="1"/>
            </p:cNvSpPr>
            <p:nvPr/>
          </p:nvSpPr>
          <p:spPr bwMode="auto">
            <a:xfrm>
              <a:off x="4543616" y="2735713"/>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2" name="Freeform: Shape 101">
              <a:extLst>
                <a:ext uri="{FF2B5EF4-FFF2-40B4-BE49-F238E27FC236}">
                  <a16:creationId xmlns:a16="http://schemas.microsoft.com/office/drawing/2014/main" id="{549657A6-1807-4E2C-8E29-D5A412C4724F}"/>
                </a:ext>
              </a:extLst>
            </p:cNvPr>
            <p:cNvSpPr>
              <a:spLocks noChangeAspect="1"/>
            </p:cNvSpPr>
            <p:nvPr/>
          </p:nvSpPr>
          <p:spPr bwMode="auto">
            <a:xfrm>
              <a:off x="3950349" y="3756675"/>
              <a:ext cx="288691" cy="28863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3" name="Freeform: Shape 102">
              <a:extLst>
                <a:ext uri="{FF2B5EF4-FFF2-40B4-BE49-F238E27FC236}">
                  <a16:creationId xmlns:a16="http://schemas.microsoft.com/office/drawing/2014/main" id="{88F14C15-A67A-4A66-BFDE-A5A22AB08FCB}"/>
                </a:ext>
              </a:extLst>
            </p:cNvPr>
            <p:cNvSpPr>
              <a:spLocks noChangeAspect="1"/>
            </p:cNvSpPr>
            <p:nvPr/>
          </p:nvSpPr>
          <p:spPr bwMode="auto">
            <a:xfrm>
              <a:off x="5242054" y="464805"/>
              <a:ext cx="347540" cy="347472"/>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4" name="Freeform: Shape 103">
              <a:extLst>
                <a:ext uri="{FF2B5EF4-FFF2-40B4-BE49-F238E27FC236}">
                  <a16:creationId xmlns:a16="http://schemas.microsoft.com/office/drawing/2014/main" id="{B182A212-F86D-4BAC-B836-6929618D3014}"/>
                </a:ext>
              </a:extLst>
            </p:cNvPr>
            <p:cNvSpPr>
              <a:spLocks noChangeAspect="1"/>
            </p:cNvSpPr>
            <p:nvPr/>
          </p:nvSpPr>
          <p:spPr bwMode="auto">
            <a:xfrm rot="21108012">
              <a:off x="6492240" y="5314210"/>
              <a:ext cx="356686" cy="356616"/>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5" name="Freeform: Shape 104">
              <a:extLst>
                <a:ext uri="{FF2B5EF4-FFF2-40B4-BE49-F238E27FC236}">
                  <a16:creationId xmlns:a16="http://schemas.microsoft.com/office/drawing/2014/main" id="{69814D07-CEE6-41C9-851E-5F242B17903E}"/>
                </a:ext>
              </a:extLst>
            </p:cNvPr>
            <p:cNvSpPr>
              <a:spLocks noChangeAspect="1"/>
            </p:cNvSpPr>
            <p:nvPr/>
          </p:nvSpPr>
          <p:spPr bwMode="auto">
            <a:xfrm>
              <a:off x="7159061" y="126146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06" name="Freeform 59">
              <a:extLst>
                <a:ext uri="{FF2B5EF4-FFF2-40B4-BE49-F238E27FC236}">
                  <a16:creationId xmlns:a16="http://schemas.microsoft.com/office/drawing/2014/main" id="{9B2F7198-9370-489A-94F2-4334CBFB89BA}"/>
                </a:ext>
              </a:extLst>
            </p:cNvPr>
            <p:cNvSpPr>
              <a:spLocks noChangeAspect="1" noEditPoints="1"/>
            </p:cNvSpPr>
            <p:nvPr/>
          </p:nvSpPr>
          <p:spPr bwMode="auto">
            <a:xfrm>
              <a:off x="5296795" y="3556707"/>
              <a:ext cx="577382" cy="576787"/>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7" name="Freeform 59">
              <a:extLst>
                <a:ext uri="{FF2B5EF4-FFF2-40B4-BE49-F238E27FC236}">
                  <a16:creationId xmlns:a16="http://schemas.microsoft.com/office/drawing/2014/main" id="{5A4C2739-9A06-4D78-A64E-21255BEEE81B}"/>
                </a:ext>
              </a:extLst>
            </p:cNvPr>
            <p:cNvSpPr>
              <a:spLocks noChangeAspect="1" noEditPoints="1"/>
            </p:cNvSpPr>
            <p:nvPr/>
          </p:nvSpPr>
          <p:spPr bwMode="auto">
            <a:xfrm>
              <a:off x="7518099" y="211089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8" name="Freeform 59">
              <a:extLst>
                <a:ext uri="{FF2B5EF4-FFF2-40B4-BE49-F238E27FC236}">
                  <a16:creationId xmlns:a16="http://schemas.microsoft.com/office/drawing/2014/main" id="{5083B21C-CD96-44DC-823E-B88EAEFFD8B8}"/>
                </a:ext>
              </a:extLst>
            </p:cNvPr>
            <p:cNvSpPr>
              <a:spLocks noChangeAspect="1" noEditPoints="1"/>
            </p:cNvSpPr>
            <p:nvPr/>
          </p:nvSpPr>
          <p:spPr bwMode="auto">
            <a:xfrm>
              <a:off x="3352444" y="2218631"/>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9" name="Freeform 59">
              <a:extLst>
                <a:ext uri="{FF2B5EF4-FFF2-40B4-BE49-F238E27FC236}">
                  <a16:creationId xmlns:a16="http://schemas.microsoft.com/office/drawing/2014/main" id="{8474538B-DA12-42B8-AEC1-D40B7EE087EC}"/>
                </a:ext>
              </a:extLst>
            </p:cNvPr>
            <p:cNvSpPr>
              <a:spLocks noChangeAspect="1" noEditPoints="1"/>
            </p:cNvSpPr>
            <p:nvPr/>
          </p:nvSpPr>
          <p:spPr bwMode="auto">
            <a:xfrm>
              <a:off x="4179122" y="50590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0" name="Freeform 59">
              <a:extLst>
                <a:ext uri="{FF2B5EF4-FFF2-40B4-BE49-F238E27FC236}">
                  <a16:creationId xmlns:a16="http://schemas.microsoft.com/office/drawing/2014/main" id="{6C2DCC65-8224-4ECA-A92A-93EB189BEE2F}"/>
                </a:ext>
              </a:extLst>
            </p:cNvPr>
            <p:cNvSpPr>
              <a:spLocks noChangeAspect="1" noEditPoints="1"/>
            </p:cNvSpPr>
            <p:nvPr/>
          </p:nvSpPr>
          <p:spPr bwMode="auto">
            <a:xfrm>
              <a:off x="4692932" y="5960695"/>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1" name="Freeform 59">
              <a:extLst>
                <a:ext uri="{FF2B5EF4-FFF2-40B4-BE49-F238E27FC236}">
                  <a16:creationId xmlns:a16="http://schemas.microsoft.com/office/drawing/2014/main" id="{6F732535-0B37-4056-B63C-FE007049A915}"/>
                </a:ext>
              </a:extLst>
            </p:cNvPr>
            <p:cNvSpPr>
              <a:spLocks noChangeAspect="1" noEditPoints="1"/>
            </p:cNvSpPr>
            <p:nvPr/>
          </p:nvSpPr>
          <p:spPr bwMode="auto">
            <a:xfrm>
              <a:off x="5252674" y="48231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2" name="Freeform 59">
              <a:extLst>
                <a:ext uri="{FF2B5EF4-FFF2-40B4-BE49-F238E27FC236}">
                  <a16:creationId xmlns:a16="http://schemas.microsoft.com/office/drawing/2014/main" id="{276EEF13-1605-46DA-A617-1C1C872496B0}"/>
                </a:ext>
              </a:extLst>
            </p:cNvPr>
            <p:cNvSpPr>
              <a:spLocks noChangeAspect="1" noEditPoints="1"/>
            </p:cNvSpPr>
            <p:nvPr/>
          </p:nvSpPr>
          <p:spPr bwMode="auto">
            <a:xfrm>
              <a:off x="5902307" y="4811402"/>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3" name="Freeform 59">
              <a:extLst>
                <a:ext uri="{FF2B5EF4-FFF2-40B4-BE49-F238E27FC236}">
                  <a16:creationId xmlns:a16="http://schemas.microsoft.com/office/drawing/2014/main" id="{C575471C-74E9-42BF-8BB3-A06CEF7B1C6E}"/>
                </a:ext>
              </a:extLst>
            </p:cNvPr>
            <p:cNvSpPr>
              <a:spLocks noChangeAspect="1" noEditPoints="1"/>
            </p:cNvSpPr>
            <p:nvPr/>
          </p:nvSpPr>
          <p:spPr bwMode="auto">
            <a:xfrm>
              <a:off x="6710703" y="4718152"/>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4" name="Freeform 59">
              <a:extLst>
                <a:ext uri="{FF2B5EF4-FFF2-40B4-BE49-F238E27FC236}">
                  <a16:creationId xmlns:a16="http://schemas.microsoft.com/office/drawing/2014/main" id="{BD3ADF40-A1B9-4B0A-ADDC-0496357F1A04}"/>
                </a:ext>
              </a:extLst>
            </p:cNvPr>
            <p:cNvSpPr>
              <a:spLocks noChangeAspect="1" noEditPoints="1"/>
            </p:cNvSpPr>
            <p:nvPr/>
          </p:nvSpPr>
          <p:spPr bwMode="auto">
            <a:xfrm>
              <a:off x="4170510" y="932086"/>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5" name="Freeform 59">
              <a:extLst>
                <a:ext uri="{FF2B5EF4-FFF2-40B4-BE49-F238E27FC236}">
                  <a16:creationId xmlns:a16="http://schemas.microsoft.com/office/drawing/2014/main" id="{3906A59C-9F5E-4BA0-B2FD-36039A1C1923}"/>
                </a:ext>
              </a:extLst>
            </p:cNvPr>
            <p:cNvSpPr>
              <a:spLocks noChangeAspect="1" noEditPoints="1"/>
            </p:cNvSpPr>
            <p:nvPr/>
          </p:nvSpPr>
          <p:spPr bwMode="auto">
            <a:xfrm>
              <a:off x="6138774" y="611297"/>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6" name="Freeform 59">
              <a:extLst>
                <a:ext uri="{FF2B5EF4-FFF2-40B4-BE49-F238E27FC236}">
                  <a16:creationId xmlns:a16="http://schemas.microsoft.com/office/drawing/2014/main" id="{113A52C3-74E0-462A-9EC8-FFCBAF3481B0}"/>
                </a:ext>
              </a:extLst>
            </p:cNvPr>
            <p:cNvSpPr>
              <a:spLocks noChangeAspect="1" noEditPoints="1"/>
            </p:cNvSpPr>
            <p:nvPr/>
          </p:nvSpPr>
          <p:spPr bwMode="auto">
            <a:xfrm>
              <a:off x="6764806" y="1634767"/>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7" name="Freeform 59">
              <a:extLst>
                <a:ext uri="{FF2B5EF4-FFF2-40B4-BE49-F238E27FC236}">
                  <a16:creationId xmlns:a16="http://schemas.microsoft.com/office/drawing/2014/main" id="{D3708DF7-C6E0-47C3-8026-F7E55BCB39FE}"/>
                </a:ext>
              </a:extLst>
            </p:cNvPr>
            <p:cNvSpPr>
              <a:spLocks noChangeAspect="1" noEditPoints="1"/>
            </p:cNvSpPr>
            <p:nvPr/>
          </p:nvSpPr>
          <p:spPr bwMode="auto">
            <a:xfrm>
              <a:off x="4976310" y="2803057"/>
              <a:ext cx="247143" cy="246888"/>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8" name="Freeform 59">
              <a:extLst>
                <a:ext uri="{FF2B5EF4-FFF2-40B4-BE49-F238E27FC236}">
                  <a16:creationId xmlns:a16="http://schemas.microsoft.com/office/drawing/2014/main" id="{53357665-2BC7-4B42-A6F6-1B9E7F55E529}"/>
                </a:ext>
              </a:extLst>
            </p:cNvPr>
            <p:cNvSpPr>
              <a:spLocks noChangeAspect="1" noEditPoints="1"/>
            </p:cNvSpPr>
            <p:nvPr/>
          </p:nvSpPr>
          <p:spPr bwMode="auto">
            <a:xfrm>
              <a:off x="5455788" y="5662147"/>
              <a:ext cx="237989" cy="237744"/>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19" name="Freeform 59">
              <a:extLst>
                <a:ext uri="{FF2B5EF4-FFF2-40B4-BE49-F238E27FC236}">
                  <a16:creationId xmlns:a16="http://schemas.microsoft.com/office/drawing/2014/main" id="{C9A27C06-F9FC-4D56-AC3D-A5E97E8D7B1D}"/>
                </a:ext>
              </a:extLst>
            </p:cNvPr>
            <p:cNvSpPr>
              <a:spLocks noChangeAspect="1" noEditPoints="1"/>
            </p:cNvSpPr>
            <p:nvPr/>
          </p:nvSpPr>
          <p:spPr bwMode="auto">
            <a:xfrm>
              <a:off x="3711532" y="4131489"/>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0" name="Freeform 59">
              <a:extLst>
                <a:ext uri="{FF2B5EF4-FFF2-40B4-BE49-F238E27FC236}">
                  <a16:creationId xmlns:a16="http://schemas.microsoft.com/office/drawing/2014/main" id="{992F1CFB-AB26-4BFB-8A7C-B34681ED68D0}"/>
                </a:ext>
              </a:extLst>
            </p:cNvPr>
            <p:cNvSpPr>
              <a:spLocks noChangeAspect="1" noEditPoints="1"/>
            </p:cNvSpPr>
            <p:nvPr/>
          </p:nvSpPr>
          <p:spPr bwMode="auto">
            <a:xfrm>
              <a:off x="4371791" y="5704663"/>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1" name="Freeform 59">
              <a:extLst>
                <a:ext uri="{FF2B5EF4-FFF2-40B4-BE49-F238E27FC236}">
                  <a16:creationId xmlns:a16="http://schemas.microsoft.com/office/drawing/2014/main" id="{4B47485C-97C0-4498-ABF6-875F6F7E55CB}"/>
                </a:ext>
              </a:extLst>
            </p:cNvPr>
            <p:cNvSpPr>
              <a:spLocks noChangeAspect="1" noEditPoints="1"/>
            </p:cNvSpPr>
            <p:nvPr/>
          </p:nvSpPr>
          <p:spPr bwMode="auto">
            <a:xfrm>
              <a:off x="7603028" y="2940973"/>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2" name="Freeform 59">
              <a:extLst>
                <a:ext uri="{FF2B5EF4-FFF2-40B4-BE49-F238E27FC236}">
                  <a16:creationId xmlns:a16="http://schemas.microsoft.com/office/drawing/2014/main" id="{33FF6003-03A3-476F-9695-F53C2726E113}"/>
                </a:ext>
              </a:extLst>
            </p:cNvPr>
            <p:cNvSpPr>
              <a:spLocks noChangeAspect="1" noEditPoints="1"/>
            </p:cNvSpPr>
            <p:nvPr/>
          </p:nvSpPr>
          <p:spPr bwMode="auto">
            <a:xfrm>
              <a:off x="6669343" y="5059014"/>
              <a:ext cx="256296" cy="256032"/>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3" name="Freeform: Shape 122">
              <a:extLst>
                <a:ext uri="{FF2B5EF4-FFF2-40B4-BE49-F238E27FC236}">
                  <a16:creationId xmlns:a16="http://schemas.microsoft.com/office/drawing/2014/main" id="{0F0BD73C-7549-48E8-B264-E3ABB77D7DD8}"/>
                </a:ext>
              </a:extLst>
            </p:cNvPr>
            <p:cNvSpPr>
              <a:spLocks noChangeAspect="1"/>
            </p:cNvSpPr>
            <p:nvPr/>
          </p:nvSpPr>
          <p:spPr bwMode="auto">
            <a:xfrm>
              <a:off x="7260798" y="4065962"/>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4" name="Freeform: Shape 123">
              <a:extLst>
                <a:ext uri="{FF2B5EF4-FFF2-40B4-BE49-F238E27FC236}">
                  <a16:creationId xmlns:a16="http://schemas.microsoft.com/office/drawing/2014/main" id="{78F5335B-3F65-4CFF-8A7C-4C9204273811}"/>
                </a:ext>
              </a:extLst>
            </p:cNvPr>
            <p:cNvSpPr>
              <a:spLocks noChangeAspect="1"/>
            </p:cNvSpPr>
            <p:nvPr/>
          </p:nvSpPr>
          <p:spPr bwMode="auto">
            <a:xfrm>
              <a:off x="6536206" y="5766072"/>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5" name="Freeform: Shape 124">
              <a:extLst>
                <a:ext uri="{FF2B5EF4-FFF2-40B4-BE49-F238E27FC236}">
                  <a16:creationId xmlns:a16="http://schemas.microsoft.com/office/drawing/2014/main" id="{A41D36A8-124C-4C47-8DD2-F53BC5DFB001}"/>
                </a:ext>
              </a:extLst>
            </p:cNvPr>
            <p:cNvSpPr>
              <a:spLocks noChangeAspect="1"/>
            </p:cNvSpPr>
            <p:nvPr/>
          </p:nvSpPr>
          <p:spPr bwMode="auto">
            <a:xfrm>
              <a:off x="3972856" y="4623647"/>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6" name="Freeform: Shape 125">
              <a:extLst>
                <a:ext uri="{FF2B5EF4-FFF2-40B4-BE49-F238E27FC236}">
                  <a16:creationId xmlns:a16="http://schemas.microsoft.com/office/drawing/2014/main" id="{06AC3BE3-A709-41F3-AAD3-E41A09033B96}"/>
                </a:ext>
              </a:extLst>
            </p:cNvPr>
            <p:cNvSpPr>
              <a:spLocks noChangeAspect="1"/>
            </p:cNvSpPr>
            <p:nvPr/>
          </p:nvSpPr>
          <p:spPr bwMode="auto">
            <a:xfrm>
              <a:off x="3558314" y="3848366"/>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7" name="Freeform: Shape 126">
              <a:extLst>
                <a:ext uri="{FF2B5EF4-FFF2-40B4-BE49-F238E27FC236}">
                  <a16:creationId xmlns:a16="http://schemas.microsoft.com/office/drawing/2014/main" id="{6EE4194E-C7A1-4AD6-AE46-BE0CB3058E0F}"/>
                </a:ext>
              </a:extLst>
            </p:cNvPr>
            <p:cNvSpPr>
              <a:spLocks noChangeAspect="1"/>
            </p:cNvSpPr>
            <p:nvPr/>
          </p:nvSpPr>
          <p:spPr bwMode="auto">
            <a:xfrm>
              <a:off x="4259293" y="1753825"/>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8" name="Freeform: Shape 127">
              <a:extLst>
                <a:ext uri="{FF2B5EF4-FFF2-40B4-BE49-F238E27FC236}">
                  <a16:creationId xmlns:a16="http://schemas.microsoft.com/office/drawing/2014/main" id="{D2220745-BD68-4E69-9041-E5BCF2E3C86E}"/>
                </a:ext>
              </a:extLst>
            </p:cNvPr>
            <p:cNvSpPr>
              <a:spLocks noChangeAspect="1"/>
            </p:cNvSpPr>
            <p:nvPr/>
          </p:nvSpPr>
          <p:spPr bwMode="auto">
            <a:xfrm>
              <a:off x="5601445" y="490261"/>
              <a:ext cx="228600" cy="228555"/>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29" name="Freeform: Shape 128">
              <a:extLst>
                <a:ext uri="{FF2B5EF4-FFF2-40B4-BE49-F238E27FC236}">
                  <a16:creationId xmlns:a16="http://schemas.microsoft.com/office/drawing/2014/main" id="{A8FA4D26-D17C-481B-A5A1-C3D5CF0D692F}"/>
                </a:ext>
              </a:extLst>
            </p:cNvPr>
            <p:cNvSpPr>
              <a:spLocks noChangeAspect="1"/>
            </p:cNvSpPr>
            <p:nvPr/>
          </p:nvSpPr>
          <p:spPr bwMode="auto">
            <a:xfrm>
              <a:off x="5418573" y="3253637"/>
              <a:ext cx="201208" cy="201168"/>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0" name="Freeform: Shape 129">
              <a:extLst>
                <a:ext uri="{FF2B5EF4-FFF2-40B4-BE49-F238E27FC236}">
                  <a16:creationId xmlns:a16="http://schemas.microsoft.com/office/drawing/2014/main" id="{AC75B4F2-2737-4ED6-912F-7864BF05C40C}"/>
                </a:ext>
              </a:extLst>
            </p:cNvPr>
            <p:cNvSpPr>
              <a:spLocks noChangeAspect="1"/>
            </p:cNvSpPr>
            <p:nvPr/>
          </p:nvSpPr>
          <p:spPr bwMode="auto">
            <a:xfrm>
              <a:off x="4378542" y="3911652"/>
              <a:ext cx="210312" cy="210271"/>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1" name="Freeform: Shape 130">
              <a:extLst>
                <a:ext uri="{FF2B5EF4-FFF2-40B4-BE49-F238E27FC236}">
                  <a16:creationId xmlns:a16="http://schemas.microsoft.com/office/drawing/2014/main" id="{45FD7CE7-160A-4918-83F1-90BDB694D3A9}"/>
                </a:ext>
              </a:extLst>
            </p:cNvPr>
            <p:cNvSpPr>
              <a:spLocks noChangeAspect="1"/>
            </p:cNvSpPr>
            <p:nvPr/>
          </p:nvSpPr>
          <p:spPr bwMode="auto">
            <a:xfrm>
              <a:off x="5356654" y="5090608"/>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2" name="Freeform: Shape 131">
              <a:extLst>
                <a:ext uri="{FF2B5EF4-FFF2-40B4-BE49-F238E27FC236}">
                  <a16:creationId xmlns:a16="http://schemas.microsoft.com/office/drawing/2014/main" id="{95099168-1302-4403-A5B5-59125CA5B98F}"/>
                </a:ext>
              </a:extLst>
            </p:cNvPr>
            <p:cNvSpPr>
              <a:spLocks noChangeAspect="1"/>
            </p:cNvSpPr>
            <p:nvPr/>
          </p:nvSpPr>
          <p:spPr bwMode="auto">
            <a:xfrm>
              <a:off x="6486136" y="305238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3" name="Freeform: Shape 132">
              <a:extLst>
                <a:ext uri="{FF2B5EF4-FFF2-40B4-BE49-F238E27FC236}">
                  <a16:creationId xmlns:a16="http://schemas.microsoft.com/office/drawing/2014/main" id="{25490DE7-3A9D-49C8-8D48-1964288E1351}"/>
                </a:ext>
              </a:extLst>
            </p:cNvPr>
            <p:cNvSpPr>
              <a:spLocks noChangeAspect="1"/>
            </p:cNvSpPr>
            <p:nvPr/>
          </p:nvSpPr>
          <p:spPr bwMode="auto">
            <a:xfrm>
              <a:off x="4477629" y="5987179"/>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4" name="Freeform: Shape 133">
              <a:extLst>
                <a:ext uri="{FF2B5EF4-FFF2-40B4-BE49-F238E27FC236}">
                  <a16:creationId xmlns:a16="http://schemas.microsoft.com/office/drawing/2014/main" id="{FE3A14D1-B7B3-4C6A-B2E3-41D4B89F07B6}"/>
                </a:ext>
              </a:extLst>
            </p:cNvPr>
            <p:cNvSpPr>
              <a:spLocks noChangeAspect="1"/>
            </p:cNvSpPr>
            <p:nvPr/>
          </p:nvSpPr>
          <p:spPr bwMode="auto">
            <a:xfrm>
              <a:off x="5457443" y="6041539"/>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5" name="Freeform: Shape 134">
              <a:extLst>
                <a:ext uri="{FF2B5EF4-FFF2-40B4-BE49-F238E27FC236}">
                  <a16:creationId xmlns:a16="http://schemas.microsoft.com/office/drawing/2014/main" id="{659069C7-C12D-400A-B731-23D940B64098}"/>
                </a:ext>
              </a:extLst>
            </p:cNvPr>
            <p:cNvSpPr>
              <a:spLocks noChangeAspect="1"/>
            </p:cNvSpPr>
            <p:nvPr/>
          </p:nvSpPr>
          <p:spPr bwMode="auto">
            <a:xfrm>
              <a:off x="6024825" y="6071277"/>
              <a:ext cx="164625" cy="164592"/>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6" name="Freeform: Shape 135">
              <a:extLst>
                <a:ext uri="{FF2B5EF4-FFF2-40B4-BE49-F238E27FC236}">
                  <a16:creationId xmlns:a16="http://schemas.microsoft.com/office/drawing/2014/main" id="{956C67B6-F251-45FF-B1DB-8E196E541246}"/>
                </a:ext>
              </a:extLst>
            </p:cNvPr>
            <p:cNvSpPr>
              <a:spLocks noChangeAspect="1"/>
            </p:cNvSpPr>
            <p:nvPr/>
          </p:nvSpPr>
          <p:spPr bwMode="auto">
            <a:xfrm>
              <a:off x="3413986" y="2012188"/>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7" name="Freeform: Shape 136">
              <a:extLst>
                <a:ext uri="{FF2B5EF4-FFF2-40B4-BE49-F238E27FC236}">
                  <a16:creationId xmlns:a16="http://schemas.microsoft.com/office/drawing/2014/main" id="{69903BE1-AB4F-4219-9471-3A5717D233E4}"/>
                </a:ext>
              </a:extLst>
            </p:cNvPr>
            <p:cNvSpPr>
              <a:spLocks noChangeAspect="1"/>
            </p:cNvSpPr>
            <p:nvPr/>
          </p:nvSpPr>
          <p:spPr bwMode="auto">
            <a:xfrm>
              <a:off x="3678002" y="144769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8" name="Freeform: Shape 137">
              <a:extLst>
                <a:ext uri="{FF2B5EF4-FFF2-40B4-BE49-F238E27FC236}">
                  <a16:creationId xmlns:a16="http://schemas.microsoft.com/office/drawing/2014/main" id="{18F730CA-C141-4A86-A8B2-F9B2EAB5C635}"/>
                </a:ext>
              </a:extLst>
            </p:cNvPr>
            <p:cNvSpPr>
              <a:spLocks noChangeAspect="1"/>
            </p:cNvSpPr>
            <p:nvPr/>
          </p:nvSpPr>
          <p:spPr bwMode="auto">
            <a:xfrm>
              <a:off x="7242381" y="303221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39" name="Freeform: Shape 138">
              <a:extLst>
                <a:ext uri="{FF2B5EF4-FFF2-40B4-BE49-F238E27FC236}">
                  <a16:creationId xmlns:a16="http://schemas.microsoft.com/office/drawing/2014/main" id="{1E2C24B8-E14B-4C3A-B110-7619F9BD6B51}"/>
                </a:ext>
              </a:extLst>
            </p:cNvPr>
            <p:cNvSpPr>
              <a:spLocks noChangeAspect="1"/>
            </p:cNvSpPr>
            <p:nvPr/>
          </p:nvSpPr>
          <p:spPr bwMode="auto">
            <a:xfrm>
              <a:off x="5316908" y="530676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0" name="Freeform: Shape 139">
              <a:extLst>
                <a:ext uri="{FF2B5EF4-FFF2-40B4-BE49-F238E27FC236}">
                  <a16:creationId xmlns:a16="http://schemas.microsoft.com/office/drawing/2014/main" id="{E52368F5-49E2-491E-8BF6-805A3B382CAB}"/>
                </a:ext>
              </a:extLst>
            </p:cNvPr>
            <p:cNvSpPr>
              <a:spLocks noChangeAspect="1"/>
            </p:cNvSpPr>
            <p:nvPr/>
          </p:nvSpPr>
          <p:spPr bwMode="auto">
            <a:xfrm>
              <a:off x="4509508" y="4625667"/>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1" name="Freeform: Shape 140">
              <a:extLst>
                <a:ext uri="{FF2B5EF4-FFF2-40B4-BE49-F238E27FC236}">
                  <a16:creationId xmlns:a16="http://schemas.microsoft.com/office/drawing/2014/main" id="{13E0DEB4-D620-4293-BBBD-C7B05DA562CF}"/>
                </a:ext>
              </a:extLst>
            </p:cNvPr>
            <p:cNvSpPr>
              <a:spLocks noChangeAspect="1"/>
            </p:cNvSpPr>
            <p:nvPr/>
          </p:nvSpPr>
          <p:spPr bwMode="auto">
            <a:xfrm>
              <a:off x="5486256" y="3765833"/>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2" name="Freeform: Shape 141">
              <a:extLst>
                <a:ext uri="{FF2B5EF4-FFF2-40B4-BE49-F238E27FC236}">
                  <a16:creationId xmlns:a16="http://schemas.microsoft.com/office/drawing/2014/main" id="{D628E27C-773D-4A60-8B9B-C7849089B445}"/>
                </a:ext>
              </a:extLst>
            </p:cNvPr>
            <p:cNvSpPr>
              <a:spLocks noChangeAspect="1"/>
            </p:cNvSpPr>
            <p:nvPr/>
          </p:nvSpPr>
          <p:spPr bwMode="auto">
            <a:xfrm>
              <a:off x="3977752" y="2594986"/>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3" name="Freeform: Shape 142">
              <a:extLst>
                <a:ext uri="{FF2B5EF4-FFF2-40B4-BE49-F238E27FC236}">
                  <a16:creationId xmlns:a16="http://schemas.microsoft.com/office/drawing/2014/main" id="{0F2DA0D2-29F9-44AD-B722-35ABDFF5B5C4}"/>
                </a:ext>
              </a:extLst>
            </p:cNvPr>
            <p:cNvSpPr>
              <a:spLocks noChangeAspect="1"/>
            </p:cNvSpPr>
            <p:nvPr/>
          </p:nvSpPr>
          <p:spPr bwMode="auto">
            <a:xfrm>
              <a:off x="4030762" y="2096291"/>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4" name="Freeform: Shape 143">
              <a:extLst>
                <a:ext uri="{FF2B5EF4-FFF2-40B4-BE49-F238E27FC236}">
                  <a16:creationId xmlns:a16="http://schemas.microsoft.com/office/drawing/2014/main" id="{1A02A7B5-AAEF-4FB5-AB41-4746E9E6B1F7}"/>
                </a:ext>
              </a:extLst>
            </p:cNvPr>
            <p:cNvSpPr>
              <a:spLocks noChangeAspect="1"/>
            </p:cNvSpPr>
            <p:nvPr/>
          </p:nvSpPr>
          <p:spPr bwMode="auto">
            <a:xfrm>
              <a:off x="5946547" y="54378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5" name="Freeform: Shape 144">
              <a:extLst>
                <a:ext uri="{FF2B5EF4-FFF2-40B4-BE49-F238E27FC236}">
                  <a16:creationId xmlns:a16="http://schemas.microsoft.com/office/drawing/2014/main" id="{56151769-7FDE-430D-813A-C757B5DE3E83}"/>
                </a:ext>
              </a:extLst>
            </p:cNvPr>
            <p:cNvSpPr>
              <a:spLocks noChangeAspect="1"/>
            </p:cNvSpPr>
            <p:nvPr/>
          </p:nvSpPr>
          <p:spPr bwMode="auto">
            <a:xfrm>
              <a:off x="7464175" y="1926930"/>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6" name="Freeform: Shape 145">
              <a:extLst>
                <a:ext uri="{FF2B5EF4-FFF2-40B4-BE49-F238E27FC236}">
                  <a16:creationId xmlns:a16="http://schemas.microsoft.com/office/drawing/2014/main" id="{4B2AD8B6-D55D-4FF7-9E13-68CBBC35FA9A}"/>
                </a:ext>
              </a:extLst>
            </p:cNvPr>
            <p:cNvSpPr>
              <a:spLocks noChangeAspect="1"/>
            </p:cNvSpPr>
            <p:nvPr/>
          </p:nvSpPr>
          <p:spPr bwMode="auto">
            <a:xfrm>
              <a:off x="7342799" y="1563491"/>
              <a:ext cx="182916" cy="18288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7" name="Freeform: Shape 146">
              <a:extLst>
                <a:ext uri="{FF2B5EF4-FFF2-40B4-BE49-F238E27FC236}">
                  <a16:creationId xmlns:a16="http://schemas.microsoft.com/office/drawing/2014/main" id="{B97F4DB7-605E-4869-BBE8-E0B338EC7D8F}"/>
                </a:ext>
              </a:extLst>
            </p:cNvPr>
            <p:cNvSpPr>
              <a:spLocks noChangeAspect="1"/>
            </p:cNvSpPr>
            <p:nvPr/>
          </p:nvSpPr>
          <p:spPr bwMode="auto">
            <a:xfrm>
              <a:off x="6966999" y="4658976"/>
              <a:ext cx="192062" cy="192024"/>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8" name="Freeform: Shape 147">
              <a:extLst>
                <a:ext uri="{FF2B5EF4-FFF2-40B4-BE49-F238E27FC236}">
                  <a16:creationId xmlns:a16="http://schemas.microsoft.com/office/drawing/2014/main" id="{A8970890-41D4-486B-BA3E-64B618D25732}"/>
                </a:ext>
              </a:extLst>
            </p:cNvPr>
            <p:cNvSpPr>
              <a:spLocks noChangeAspect="1"/>
            </p:cNvSpPr>
            <p:nvPr/>
          </p:nvSpPr>
          <p:spPr bwMode="auto">
            <a:xfrm>
              <a:off x="7689090" y="234498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49" name="Freeform: Shape 148">
              <a:extLst>
                <a:ext uri="{FF2B5EF4-FFF2-40B4-BE49-F238E27FC236}">
                  <a16:creationId xmlns:a16="http://schemas.microsoft.com/office/drawing/2014/main" id="{61A7BE7C-7967-471C-B662-1CDF0F20E502}"/>
                </a:ext>
              </a:extLst>
            </p:cNvPr>
            <p:cNvSpPr>
              <a:spLocks noChangeAspect="1"/>
            </p:cNvSpPr>
            <p:nvPr/>
          </p:nvSpPr>
          <p:spPr bwMode="auto">
            <a:xfrm>
              <a:off x="7670420" y="336623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0" name="Freeform: Shape 149">
              <a:extLst>
                <a:ext uri="{FF2B5EF4-FFF2-40B4-BE49-F238E27FC236}">
                  <a16:creationId xmlns:a16="http://schemas.microsoft.com/office/drawing/2014/main" id="{0846C0F0-50A6-44E0-9593-9AA5C821F55C}"/>
                </a:ext>
              </a:extLst>
            </p:cNvPr>
            <p:cNvSpPr>
              <a:spLocks noChangeAspect="1"/>
            </p:cNvSpPr>
            <p:nvPr/>
          </p:nvSpPr>
          <p:spPr bwMode="auto">
            <a:xfrm>
              <a:off x="7199422" y="430181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1" name="Freeform: Shape 150">
              <a:extLst>
                <a:ext uri="{FF2B5EF4-FFF2-40B4-BE49-F238E27FC236}">
                  <a16:creationId xmlns:a16="http://schemas.microsoft.com/office/drawing/2014/main" id="{32E24273-540D-4BE9-963B-31B212CFF4A9}"/>
                </a:ext>
              </a:extLst>
            </p:cNvPr>
            <p:cNvSpPr>
              <a:spLocks noChangeAspect="1"/>
            </p:cNvSpPr>
            <p:nvPr/>
          </p:nvSpPr>
          <p:spPr bwMode="auto">
            <a:xfrm>
              <a:off x="6869260" y="496213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2" name="Freeform: Shape 151">
              <a:extLst>
                <a:ext uri="{FF2B5EF4-FFF2-40B4-BE49-F238E27FC236}">
                  <a16:creationId xmlns:a16="http://schemas.microsoft.com/office/drawing/2014/main" id="{6DE5B49D-490D-4845-9DCE-9BA12540FA95}"/>
                </a:ext>
              </a:extLst>
            </p:cNvPr>
            <p:cNvSpPr>
              <a:spLocks noChangeAspect="1"/>
            </p:cNvSpPr>
            <p:nvPr/>
          </p:nvSpPr>
          <p:spPr bwMode="auto">
            <a:xfrm>
              <a:off x="6211582" y="606224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3" name="Freeform: Shape 152">
              <a:extLst>
                <a:ext uri="{FF2B5EF4-FFF2-40B4-BE49-F238E27FC236}">
                  <a16:creationId xmlns:a16="http://schemas.microsoft.com/office/drawing/2014/main" id="{03C0343B-574A-403D-BE56-99D92F97FB89}"/>
                </a:ext>
              </a:extLst>
            </p:cNvPr>
            <p:cNvSpPr>
              <a:spLocks noChangeAspect="1"/>
            </p:cNvSpPr>
            <p:nvPr/>
          </p:nvSpPr>
          <p:spPr bwMode="auto">
            <a:xfrm>
              <a:off x="4085946" y="491047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4" name="Freeform: Shape 153">
              <a:extLst>
                <a:ext uri="{FF2B5EF4-FFF2-40B4-BE49-F238E27FC236}">
                  <a16:creationId xmlns:a16="http://schemas.microsoft.com/office/drawing/2014/main" id="{B68E7EA7-1DDD-4705-99E9-BD73A6C91437}"/>
                </a:ext>
              </a:extLst>
            </p:cNvPr>
            <p:cNvSpPr>
              <a:spLocks noChangeAspect="1"/>
            </p:cNvSpPr>
            <p:nvPr/>
          </p:nvSpPr>
          <p:spPr bwMode="auto">
            <a:xfrm>
              <a:off x="3830641" y="440577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5" name="Freeform: Shape 154">
              <a:extLst>
                <a:ext uri="{FF2B5EF4-FFF2-40B4-BE49-F238E27FC236}">
                  <a16:creationId xmlns:a16="http://schemas.microsoft.com/office/drawing/2014/main" id="{C0E2FF73-0F7C-4E73-BA12-E35E8939706C}"/>
                </a:ext>
              </a:extLst>
            </p:cNvPr>
            <p:cNvSpPr>
              <a:spLocks noChangeAspect="1"/>
            </p:cNvSpPr>
            <p:nvPr/>
          </p:nvSpPr>
          <p:spPr bwMode="auto">
            <a:xfrm>
              <a:off x="4350706" y="217534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6" name="Freeform: Shape 155">
              <a:extLst>
                <a:ext uri="{FF2B5EF4-FFF2-40B4-BE49-F238E27FC236}">
                  <a16:creationId xmlns:a16="http://schemas.microsoft.com/office/drawing/2014/main" id="{FE583F11-7DCA-48AB-ACDE-A623C4596B29}"/>
                </a:ext>
              </a:extLst>
            </p:cNvPr>
            <p:cNvSpPr>
              <a:spLocks noChangeAspect="1"/>
            </p:cNvSpPr>
            <p:nvPr/>
          </p:nvSpPr>
          <p:spPr bwMode="auto">
            <a:xfrm>
              <a:off x="5934020" y="188859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7" name="Freeform: Shape 156">
              <a:extLst>
                <a:ext uri="{FF2B5EF4-FFF2-40B4-BE49-F238E27FC236}">
                  <a16:creationId xmlns:a16="http://schemas.microsoft.com/office/drawing/2014/main" id="{22AFA576-32E3-44EB-8C7B-472C6CC2EDE6}"/>
                </a:ext>
              </a:extLst>
            </p:cNvPr>
            <p:cNvSpPr>
              <a:spLocks noChangeAspect="1"/>
            </p:cNvSpPr>
            <p:nvPr/>
          </p:nvSpPr>
          <p:spPr bwMode="auto">
            <a:xfrm>
              <a:off x="5190368" y="161066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8" name="Freeform: Shape 157">
              <a:extLst>
                <a:ext uri="{FF2B5EF4-FFF2-40B4-BE49-F238E27FC236}">
                  <a16:creationId xmlns:a16="http://schemas.microsoft.com/office/drawing/2014/main" id="{D8B8629A-81EF-4D71-9726-95BB5B091F29}"/>
                </a:ext>
              </a:extLst>
            </p:cNvPr>
            <p:cNvSpPr>
              <a:spLocks noChangeAspect="1"/>
            </p:cNvSpPr>
            <p:nvPr/>
          </p:nvSpPr>
          <p:spPr bwMode="auto">
            <a:xfrm>
              <a:off x="5062556" y="520624"/>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59" name="Freeform: Shape 158">
              <a:extLst>
                <a:ext uri="{FF2B5EF4-FFF2-40B4-BE49-F238E27FC236}">
                  <a16:creationId xmlns:a16="http://schemas.microsoft.com/office/drawing/2014/main" id="{EE9DC252-D6F9-4ABF-BEC1-FD84F131D189}"/>
                </a:ext>
              </a:extLst>
            </p:cNvPr>
            <p:cNvSpPr>
              <a:spLocks noChangeAspect="1"/>
            </p:cNvSpPr>
            <p:nvPr/>
          </p:nvSpPr>
          <p:spPr bwMode="auto">
            <a:xfrm>
              <a:off x="4711577" y="63236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60" name="Freeform: Shape 159">
              <a:extLst>
                <a:ext uri="{FF2B5EF4-FFF2-40B4-BE49-F238E27FC236}">
                  <a16:creationId xmlns:a16="http://schemas.microsoft.com/office/drawing/2014/main" id="{5683C058-050D-4461-9AC3-DF0E08776547}"/>
                </a:ext>
              </a:extLst>
            </p:cNvPr>
            <p:cNvSpPr>
              <a:spLocks noChangeAspect="1"/>
            </p:cNvSpPr>
            <p:nvPr/>
          </p:nvSpPr>
          <p:spPr bwMode="auto">
            <a:xfrm>
              <a:off x="4478684" y="72997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61" name="Freeform: Shape 160">
              <a:extLst>
                <a:ext uri="{FF2B5EF4-FFF2-40B4-BE49-F238E27FC236}">
                  <a16:creationId xmlns:a16="http://schemas.microsoft.com/office/drawing/2014/main" id="{40D2E3B5-500E-42BA-9DB2-97F894E6B380}"/>
                </a:ext>
              </a:extLst>
            </p:cNvPr>
            <p:cNvSpPr>
              <a:spLocks noChangeAspect="1"/>
            </p:cNvSpPr>
            <p:nvPr/>
          </p:nvSpPr>
          <p:spPr bwMode="auto">
            <a:xfrm>
              <a:off x="4030711" y="108047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62" name="Freeform: Shape 161">
              <a:extLst>
                <a:ext uri="{FF2B5EF4-FFF2-40B4-BE49-F238E27FC236}">
                  <a16:creationId xmlns:a16="http://schemas.microsoft.com/office/drawing/2014/main" id="{1C189519-D0FC-4C1E-A569-1C6A919D85B1}"/>
                </a:ext>
              </a:extLst>
            </p:cNvPr>
            <p:cNvSpPr>
              <a:spLocks noChangeAspect="1"/>
            </p:cNvSpPr>
            <p:nvPr/>
          </p:nvSpPr>
          <p:spPr bwMode="auto">
            <a:xfrm>
              <a:off x="3299218" y="246332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63" name="Freeform: Shape 162">
              <a:extLst>
                <a:ext uri="{FF2B5EF4-FFF2-40B4-BE49-F238E27FC236}">
                  <a16:creationId xmlns:a16="http://schemas.microsoft.com/office/drawing/2014/main" id="{07670928-36B6-4A32-A743-E6147803E6AB}"/>
                </a:ext>
              </a:extLst>
            </p:cNvPr>
            <p:cNvSpPr>
              <a:spLocks noChangeAspect="1"/>
            </p:cNvSpPr>
            <p:nvPr/>
          </p:nvSpPr>
          <p:spPr bwMode="auto">
            <a:xfrm>
              <a:off x="6499445" y="376130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64" name="Freeform: Shape 163">
              <a:extLst>
                <a:ext uri="{FF2B5EF4-FFF2-40B4-BE49-F238E27FC236}">
                  <a16:creationId xmlns:a16="http://schemas.microsoft.com/office/drawing/2014/main" id="{F111A130-F78D-4015-B1C6-1B9F381D3B12}"/>
                </a:ext>
              </a:extLst>
            </p:cNvPr>
            <p:cNvSpPr>
              <a:spLocks noChangeAspect="1"/>
            </p:cNvSpPr>
            <p:nvPr/>
          </p:nvSpPr>
          <p:spPr bwMode="auto">
            <a:xfrm>
              <a:off x="6934309" y="2739840"/>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65" name="Freeform: Shape 164">
              <a:extLst>
                <a:ext uri="{FF2B5EF4-FFF2-40B4-BE49-F238E27FC236}">
                  <a16:creationId xmlns:a16="http://schemas.microsoft.com/office/drawing/2014/main" id="{41DE010C-DF85-47C9-9753-82882F4C70C0}"/>
                </a:ext>
              </a:extLst>
            </p:cNvPr>
            <p:cNvSpPr>
              <a:spLocks noChangeAspect="1"/>
            </p:cNvSpPr>
            <p:nvPr/>
          </p:nvSpPr>
          <p:spPr bwMode="auto">
            <a:xfrm>
              <a:off x="7752218" y="270884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66" name="Freeform: Shape 165">
              <a:extLst>
                <a:ext uri="{FF2B5EF4-FFF2-40B4-BE49-F238E27FC236}">
                  <a16:creationId xmlns:a16="http://schemas.microsoft.com/office/drawing/2014/main" id="{EF06FA8D-216C-42A2-8ACA-372ABAFDAB21}"/>
                </a:ext>
              </a:extLst>
            </p:cNvPr>
            <p:cNvSpPr>
              <a:spLocks noChangeAspect="1"/>
            </p:cNvSpPr>
            <p:nvPr/>
          </p:nvSpPr>
          <p:spPr bwMode="auto">
            <a:xfrm>
              <a:off x="6805745" y="147350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67" name="Freeform: Shape 166">
              <a:extLst>
                <a:ext uri="{FF2B5EF4-FFF2-40B4-BE49-F238E27FC236}">
                  <a16:creationId xmlns:a16="http://schemas.microsoft.com/office/drawing/2014/main" id="{39788553-B5C8-4E74-BF45-E198CDD666B8}"/>
                </a:ext>
              </a:extLst>
            </p:cNvPr>
            <p:cNvSpPr>
              <a:spLocks noChangeAspect="1"/>
            </p:cNvSpPr>
            <p:nvPr/>
          </p:nvSpPr>
          <p:spPr bwMode="auto">
            <a:xfrm>
              <a:off x="6646666" y="100472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68" name="Freeform: Shape 167">
              <a:extLst>
                <a:ext uri="{FF2B5EF4-FFF2-40B4-BE49-F238E27FC236}">
                  <a16:creationId xmlns:a16="http://schemas.microsoft.com/office/drawing/2014/main" id="{FCA4E136-9A9C-4B3C-B7C6-AD4731A60F2C}"/>
                </a:ext>
              </a:extLst>
            </p:cNvPr>
            <p:cNvSpPr>
              <a:spLocks noChangeAspect="1"/>
            </p:cNvSpPr>
            <p:nvPr/>
          </p:nvSpPr>
          <p:spPr bwMode="auto">
            <a:xfrm>
              <a:off x="6786432" y="91929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69" name="Freeform: Shape 168">
              <a:extLst>
                <a:ext uri="{FF2B5EF4-FFF2-40B4-BE49-F238E27FC236}">
                  <a16:creationId xmlns:a16="http://schemas.microsoft.com/office/drawing/2014/main" id="{D345DBE1-92AB-48ED-9A7C-F1E2C884BC04}"/>
                </a:ext>
              </a:extLst>
            </p:cNvPr>
            <p:cNvSpPr>
              <a:spLocks noChangeAspect="1"/>
            </p:cNvSpPr>
            <p:nvPr/>
          </p:nvSpPr>
          <p:spPr bwMode="auto">
            <a:xfrm>
              <a:off x="3265703" y="300425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70" name="Freeform: Shape 169">
              <a:extLst>
                <a:ext uri="{FF2B5EF4-FFF2-40B4-BE49-F238E27FC236}">
                  <a16:creationId xmlns:a16="http://schemas.microsoft.com/office/drawing/2014/main" id="{0BB371C2-006B-4BBF-A3F9-3E844BC44356}"/>
                </a:ext>
              </a:extLst>
            </p:cNvPr>
            <p:cNvSpPr>
              <a:spLocks noChangeAspect="1"/>
            </p:cNvSpPr>
            <p:nvPr/>
          </p:nvSpPr>
          <p:spPr bwMode="auto">
            <a:xfrm>
              <a:off x="5253957" y="408976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71" name="Freeform: Shape 170">
              <a:extLst>
                <a:ext uri="{FF2B5EF4-FFF2-40B4-BE49-F238E27FC236}">
                  <a16:creationId xmlns:a16="http://schemas.microsoft.com/office/drawing/2014/main" id="{4EB20D2E-4CE7-4459-981E-19DD381D5B1D}"/>
                </a:ext>
              </a:extLst>
            </p:cNvPr>
            <p:cNvSpPr>
              <a:spLocks noChangeAspect="1"/>
            </p:cNvSpPr>
            <p:nvPr/>
          </p:nvSpPr>
          <p:spPr bwMode="auto">
            <a:xfrm>
              <a:off x="6423648" y="4046183"/>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72" name="Freeform: Shape 171">
              <a:extLst>
                <a:ext uri="{FF2B5EF4-FFF2-40B4-BE49-F238E27FC236}">
                  <a16:creationId xmlns:a16="http://schemas.microsoft.com/office/drawing/2014/main" id="{B9500B44-B08B-40B3-B4F5-180B1ED3F7F0}"/>
                </a:ext>
              </a:extLst>
            </p:cNvPr>
            <p:cNvSpPr>
              <a:spLocks noChangeAspect="1"/>
            </p:cNvSpPr>
            <p:nvPr/>
          </p:nvSpPr>
          <p:spPr bwMode="auto">
            <a:xfrm>
              <a:off x="6560950" y="4376899"/>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73" name="Freeform: Shape 172">
              <a:extLst>
                <a:ext uri="{FF2B5EF4-FFF2-40B4-BE49-F238E27FC236}">
                  <a16:creationId xmlns:a16="http://schemas.microsoft.com/office/drawing/2014/main" id="{93756577-300D-4699-8665-46A57DACF93F}"/>
                </a:ext>
              </a:extLst>
            </p:cNvPr>
            <p:cNvSpPr>
              <a:spLocks noChangeAspect="1"/>
            </p:cNvSpPr>
            <p:nvPr/>
          </p:nvSpPr>
          <p:spPr bwMode="auto">
            <a:xfrm>
              <a:off x="4391651" y="3718911"/>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74" name="Freeform: Shape 173">
              <a:extLst>
                <a:ext uri="{FF2B5EF4-FFF2-40B4-BE49-F238E27FC236}">
                  <a16:creationId xmlns:a16="http://schemas.microsoft.com/office/drawing/2014/main" id="{B8CE596C-20B9-405E-8BAD-0BD0F2D3E036}"/>
                </a:ext>
              </a:extLst>
            </p:cNvPr>
            <p:cNvSpPr>
              <a:spLocks noChangeAspect="1"/>
            </p:cNvSpPr>
            <p:nvPr/>
          </p:nvSpPr>
          <p:spPr bwMode="auto">
            <a:xfrm>
              <a:off x="3882715" y="2430696"/>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75" name="Freeform: Shape 174">
              <a:extLst>
                <a:ext uri="{FF2B5EF4-FFF2-40B4-BE49-F238E27FC236}">
                  <a16:creationId xmlns:a16="http://schemas.microsoft.com/office/drawing/2014/main" id="{E156D9D3-097F-4EB2-990E-4C4FFE0EF99B}"/>
                </a:ext>
              </a:extLst>
            </p:cNvPr>
            <p:cNvSpPr>
              <a:spLocks noChangeAspect="1"/>
            </p:cNvSpPr>
            <p:nvPr/>
          </p:nvSpPr>
          <p:spPr bwMode="auto">
            <a:xfrm>
              <a:off x="6773374" y="193185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76" name="Freeform: Shape 175">
              <a:extLst>
                <a:ext uri="{FF2B5EF4-FFF2-40B4-BE49-F238E27FC236}">
                  <a16:creationId xmlns:a16="http://schemas.microsoft.com/office/drawing/2014/main" id="{E25B9DC6-28FE-49F6-9DC5-014C50A3A62F}"/>
                </a:ext>
              </a:extLst>
            </p:cNvPr>
            <p:cNvSpPr>
              <a:spLocks noChangeAspect="1"/>
            </p:cNvSpPr>
            <p:nvPr/>
          </p:nvSpPr>
          <p:spPr bwMode="auto">
            <a:xfrm>
              <a:off x="5977577" y="206858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77" name="Freeform: Shape 176">
              <a:extLst>
                <a:ext uri="{FF2B5EF4-FFF2-40B4-BE49-F238E27FC236}">
                  <a16:creationId xmlns:a16="http://schemas.microsoft.com/office/drawing/2014/main" id="{4C18EADA-E1E9-4B5F-A0B2-E4BDD7A8FA4D}"/>
                </a:ext>
              </a:extLst>
            </p:cNvPr>
            <p:cNvSpPr>
              <a:spLocks noChangeAspect="1"/>
            </p:cNvSpPr>
            <p:nvPr/>
          </p:nvSpPr>
          <p:spPr bwMode="auto">
            <a:xfrm>
              <a:off x="6231336" y="5484608"/>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79" name="Freeform: Shape 178">
              <a:extLst>
                <a:ext uri="{FF2B5EF4-FFF2-40B4-BE49-F238E27FC236}">
                  <a16:creationId xmlns:a16="http://schemas.microsoft.com/office/drawing/2014/main" id="{BC738172-0EAF-4CB2-86B9-8F2E20D2FEF3}"/>
                </a:ext>
              </a:extLst>
            </p:cNvPr>
            <p:cNvSpPr>
              <a:spLocks noChangeAspect="1"/>
            </p:cNvSpPr>
            <p:nvPr/>
          </p:nvSpPr>
          <p:spPr bwMode="auto">
            <a:xfrm>
              <a:off x="5380934" y="5535465"/>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80" name="Freeform: Shape 179">
              <a:extLst>
                <a:ext uri="{FF2B5EF4-FFF2-40B4-BE49-F238E27FC236}">
                  <a16:creationId xmlns:a16="http://schemas.microsoft.com/office/drawing/2014/main" id="{E71A0D47-8FA6-4C4B-ADA4-4CB298DB3341}"/>
                </a:ext>
              </a:extLst>
            </p:cNvPr>
            <p:cNvSpPr>
              <a:spLocks noChangeAspect="1"/>
            </p:cNvSpPr>
            <p:nvPr/>
          </p:nvSpPr>
          <p:spPr bwMode="auto">
            <a:xfrm>
              <a:off x="4903613" y="502743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sp>
          <p:nvSpPr>
            <p:cNvPr id="181" name="Freeform: Shape 180">
              <a:extLst>
                <a:ext uri="{FF2B5EF4-FFF2-40B4-BE49-F238E27FC236}">
                  <a16:creationId xmlns:a16="http://schemas.microsoft.com/office/drawing/2014/main" id="{E0C2D15E-E333-4AB3-A0B8-080C30773AF4}"/>
                </a:ext>
              </a:extLst>
            </p:cNvPr>
            <p:cNvSpPr>
              <a:spLocks noChangeAspect="1"/>
            </p:cNvSpPr>
            <p:nvPr/>
          </p:nvSpPr>
          <p:spPr bwMode="auto">
            <a:xfrm>
              <a:off x="5031823" y="3088437"/>
              <a:ext cx="137187" cy="137160"/>
            </a:xfrm>
            <a:custGeom>
              <a:avLst/>
              <a:gdLst>
                <a:gd name="connsiteX0" fmla="*/ 378734 w 914400"/>
                <a:gd name="connsiteY0" fmla="*/ 701167 h 914217"/>
                <a:gd name="connsiteX1" fmla="*/ 377594 w 914400"/>
                <a:gd name="connsiteY1" fmla="*/ 701640 h 914217"/>
                <a:gd name="connsiteX2" fmla="*/ 364152 w 914400"/>
                <a:gd name="connsiteY2" fmla="*/ 737153 h 914217"/>
                <a:gd name="connsiteX3" fmla="*/ 377594 w 914400"/>
                <a:gd name="connsiteY3" fmla="*/ 771441 h 914217"/>
                <a:gd name="connsiteX4" fmla="*/ 413032 w 914400"/>
                <a:gd name="connsiteY4" fmla="*/ 786137 h 914217"/>
                <a:gd name="connsiteX5" fmla="*/ 448469 w 914400"/>
                <a:gd name="connsiteY5" fmla="*/ 771441 h 914217"/>
                <a:gd name="connsiteX6" fmla="*/ 448552 w 914400"/>
                <a:gd name="connsiteY6" fmla="*/ 771342 h 914217"/>
                <a:gd name="connsiteX7" fmla="*/ 414252 w 914400"/>
                <a:gd name="connsiteY7" fmla="*/ 785563 h 914217"/>
                <a:gd name="connsiteX8" fmla="*/ 378790 w 914400"/>
                <a:gd name="connsiteY8" fmla="*/ 770860 h 914217"/>
                <a:gd name="connsiteX9" fmla="*/ 365338 w 914400"/>
                <a:gd name="connsiteY9" fmla="*/ 736552 h 914217"/>
                <a:gd name="connsiteX10" fmla="*/ 767385 w 914400"/>
                <a:gd name="connsiteY10" fmla="*/ 460447 h 914217"/>
                <a:gd name="connsiteX11" fmla="*/ 768606 w 914400"/>
                <a:gd name="connsiteY11" fmla="*/ 461671 h 914217"/>
                <a:gd name="connsiteX12" fmla="*/ 783269 w 914400"/>
                <a:gd name="connsiteY12" fmla="*/ 497184 h 914217"/>
                <a:gd name="connsiteX13" fmla="*/ 768683 w 914400"/>
                <a:gd name="connsiteY13" fmla="*/ 531294 h 914217"/>
                <a:gd name="connsiteX14" fmla="*/ 770103 w 914400"/>
                <a:gd name="connsiteY14" fmla="*/ 530705 h 914217"/>
                <a:gd name="connsiteX15" fmla="*/ 784778 w 914400"/>
                <a:gd name="connsiteY15" fmla="*/ 496397 h 914217"/>
                <a:gd name="connsiteX16" fmla="*/ 770103 w 914400"/>
                <a:gd name="connsiteY16" fmla="*/ 460864 h 914217"/>
                <a:gd name="connsiteX17" fmla="*/ 769686 w 914400"/>
                <a:gd name="connsiteY17" fmla="*/ 460447 h 914217"/>
                <a:gd name="connsiteX18" fmla="*/ 768492 w 914400"/>
                <a:gd name="connsiteY18" fmla="*/ 460447 h 914217"/>
                <a:gd name="connsiteX19" fmla="*/ 767385 w 914400"/>
                <a:gd name="connsiteY19" fmla="*/ 460447 h 914217"/>
                <a:gd name="connsiteX20" fmla="*/ 130099 w 914400"/>
                <a:gd name="connsiteY20" fmla="*/ 389522 h 914217"/>
                <a:gd name="connsiteX21" fmla="*/ 118527 w 914400"/>
                <a:gd name="connsiteY21" fmla="*/ 417530 h 914217"/>
                <a:gd name="connsiteX22" fmla="*/ 124231 w 914400"/>
                <a:gd name="connsiteY22" fmla="*/ 430859 h 914217"/>
                <a:gd name="connsiteX23" fmla="*/ 118533 w 914400"/>
                <a:gd name="connsiteY23" fmla="*/ 417534 h 914217"/>
                <a:gd name="connsiteX24" fmla="*/ 454558 w 914400"/>
                <a:gd name="connsiteY24" fmla="*/ 209488 h 914217"/>
                <a:gd name="connsiteX25" fmla="*/ 454558 w 914400"/>
                <a:gd name="connsiteY25" fmla="*/ 264558 h 914217"/>
                <a:gd name="connsiteX26" fmla="*/ 317702 w 914400"/>
                <a:gd name="connsiteY26" fmla="*/ 322075 h 914217"/>
                <a:gd name="connsiteX27" fmla="*/ 261493 w 914400"/>
                <a:gd name="connsiteY27" fmla="*/ 457915 h 914217"/>
                <a:gd name="connsiteX28" fmla="*/ 261493 w 914400"/>
                <a:gd name="connsiteY28" fmla="*/ 460362 h 914217"/>
                <a:gd name="connsiteX29" fmla="*/ 194134 w 914400"/>
                <a:gd name="connsiteY29" fmla="*/ 460362 h 914217"/>
                <a:gd name="connsiteX30" fmla="*/ 193116 w 914400"/>
                <a:gd name="connsiteY30" fmla="*/ 460362 h 914217"/>
                <a:gd name="connsiteX31" fmla="*/ 193074 w 914400"/>
                <a:gd name="connsiteY31" fmla="*/ 460395 h 914217"/>
                <a:gd name="connsiteX32" fmla="*/ 261505 w 914400"/>
                <a:gd name="connsiteY32" fmla="*/ 460395 h 914217"/>
                <a:gd name="connsiteX33" fmla="*/ 317717 w 914400"/>
                <a:gd name="connsiteY33" fmla="*/ 595100 h 914217"/>
                <a:gd name="connsiteX34" fmla="*/ 454579 w 914400"/>
                <a:gd name="connsiteY34" fmla="*/ 651431 h 914217"/>
                <a:gd name="connsiteX35" fmla="*/ 454579 w 914400"/>
                <a:gd name="connsiteY35" fmla="*/ 701793 h 914217"/>
                <a:gd name="connsiteX36" fmla="*/ 454579 w 914400"/>
                <a:gd name="connsiteY36" fmla="*/ 706867 h 914217"/>
                <a:gd name="connsiteX37" fmla="*/ 455830 w 914400"/>
                <a:gd name="connsiteY37" fmla="*/ 708370 h 914217"/>
                <a:gd name="connsiteX38" fmla="*/ 455830 w 914400"/>
                <a:gd name="connsiteY38" fmla="*/ 650782 h 914217"/>
                <a:gd name="connsiteX39" fmla="*/ 591566 w 914400"/>
                <a:gd name="connsiteY39" fmla="*/ 594420 h 914217"/>
                <a:gd name="connsiteX40" fmla="*/ 634061 w 914400"/>
                <a:gd name="connsiteY40" fmla="*/ 533003 h 914217"/>
                <a:gd name="connsiteX41" fmla="*/ 648876 w 914400"/>
                <a:gd name="connsiteY41" fmla="*/ 460447 h 914217"/>
                <a:gd name="connsiteX42" fmla="*/ 648441 w 914400"/>
                <a:gd name="connsiteY42" fmla="*/ 460447 h 914217"/>
                <a:gd name="connsiteX43" fmla="*/ 647639 w 914400"/>
                <a:gd name="connsiteY43" fmla="*/ 460447 h 914217"/>
                <a:gd name="connsiteX44" fmla="*/ 647639 w 914400"/>
                <a:gd name="connsiteY44" fmla="*/ 457997 h 914217"/>
                <a:gd name="connsiteX45" fmla="*/ 590210 w 914400"/>
                <a:gd name="connsiteY45" fmla="*/ 322068 h 914217"/>
                <a:gd name="connsiteX46" fmla="*/ 454579 w 914400"/>
                <a:gd name="connsiteY46" fmla="*/ 264512 h 914217"/>
                <a:gd name="connsiteX47" fmla="*/ 454579 w 914400"/>
                <a:gd name="connsiteY47" fmla="*/ 210266 h 914217"/>
                <a:gd name="connsiteX48" fmla="*/ 454579 w 914400"/>
                <a:gd name="connsiteY48" fmla="*/ 209516 h 914217"/>
                <a:gd name="connsiteX49" fmla="*/ 536446 w 914400"/>
                <a:gd name="connsiteY49" fmla="*/ 0 h 914217"/>
                <a:gd name="connsiteX50" fmla="*/ 608538 w 914400"/>
                <a:gd name="connsiteY50" fmla="*/ 18369 h 914217"/>
                <a:gd name="connsiteX51" fmla="*/ 608538 w 914400"/>
                <a:gd name="connsiteY51" fmla="*/ 105315 h 914217"/>
                <a:gd name="connsiteX52" fmla="*/ 681852 w 914400"/>
                <a:gd name="connsiteY52" fmla="*/ 146951 h 914217"/>
                <a:gd name="connsiteX53" fmla="*/ 755166 w 914400"/>
                <a:gd name="connsiteY53" fmla="*/ 102866 h 914217"/>
                <a:gd name="connsiteX54" fmla="*/ 784491 w 914400"/>
                <a:gd name="connsiteY54" fmla="*/ 129807 h 914217"/>
                <a:gd name="connsiteX55" fmla="*/ 806485 w 914400"/>
                <a:gd name="connsiteY55" fmla="*/ 154299 h 914217"/>
                <a:gd name="connsiteX56" fmla="*/ 762497 w 914400"/>
                <a:gd name="connsiteY56" fmla="*/ 227774 h 914217"/>
                <a:gd name="connsiteX57" fmla="*/ 806485 w 914400"/>
                <a:gd name="connsiteY57" fmla="*/ 298801 h 914217"/>
                <a:gd name="connsiteX58" fmla="*/ 893240 w 914400"/>
                <a:gd name="connsiteY58" fmla="*/ 298801 h 914217"/>
                <a:gd name="connsiteX59" fmla="*/ 911568 w 914400"/>
                <a:gd name="connsiteY59" fmla="*/ 368602 h 914217"/>
                <a:gd name="connsiteX60" fmla="*/ 837033 w 914400"/>
                <a:gd name="connsiteY60" fmla="*/ 417586 h 914217"/>
                <a:gd name="connsiteX61" fmla="*/ 838254 w 914400"/>
                <a:gd name="connsiteY61" fmla="*/ 457997 h 914217"/>
                <a:gd name="connsiteX62" fmla="*/ 838254 w 914400"/>
                <a:gd name="connsiteY62" fmla="*/ 459639 h 914217"/>
                <a:gd name="connsiteX63" fmla="*/ 838698 w 914400"/>
                <a:gd name="connsiteY63" fmla="*/ 459639 h 914217"/>
                <a:gd name="connsiteX64" fmla="*/ 839806 w 914400"/>
                <a:gd name="connsiteY64" fmla="*/ 459639 h 914217"/>
                <a:gd name="connsiteX65" fmla="*/ 838583 w 914400"/>
                <a:gd name="connsiteY65" fmla="*/ 498848 h 914217"/>
                <a:gd name="connsiteX66" fmla="*/ 914400 w 914400"/>
                <a:gd name="connsiteY66" fmla="*/ 540507 h 914217"/>
                <a:gd name="connsiteX67" fmla="*/ 897280 w 914400"/>
                <a:gd name="connsiteY67" fmla="*/ 607898 h 914217"/>
                <a:gd name="connsiteX68" fmla="*/ 808012 w 914400"/>
                <a:gd name="connsiteY68" fmla="*/ 612799 h 914217"/>
                <a:gd name="connsiteX69" fmla="*/ 766435 w 914400"/>
                <a:gd name="connsiteY69" fmla="*/ 683865 h 914217"/>
                <a:gd name="connsiteX70" fmla="*/ 811680 w 914400"/>
                <a:gd name="connsiteY70" fmla="*/ 757382 h 914217"/>
                <a:gd name="connsiteX71" fmla="*/ 786000 w 914400"/>
                <a:gd name="connsiteY71" fmla="*/ 785563 h 914217"/>
                <a:gd name="connsiteX72" fmla="*/ 757875 w 914400"/>
                <a:gd name="connsiteY72" fmla="*/ 811294 h 914217"/>
                <a:gd name="connsiteX73" fmla="*/ 683281 w 914400"/>
                <a:gd name="connsiteY73" fmla="*/ 767184 h 914217"/>
                <a:gd name="connsiteX74" fmla="*/ 612355 w 914400"/>
                <a:gd name="connsiteY74" fmla="*/ 808843 h 914217"/>
                <a:gd name="connsiteX75" fmla="*/ 612355 w 914400"/>
                <a:gd name="connsiteY75" fmla="*/ 895838 h 914217"/>
                <a:gd name="connsiteX76" fmla="*/ 541429 w 914400"/>
                <a:gd name="connsiteY76" fmla="*/ 914217 h 914217"/>
                <a:gd name="connsiteX77" fmla="*/ 497407 w 914400"/>
                <a:gd name="connsiteY77" fmla="*/ 838250 h 914217"/>
                <a:gd name="connsiteX78" fmla="*/ 458275 w 914400"/>
                <a:gd name="connsiteY78" fmla="*/ 840700 h 914217"/>
                <a:gd name="connsiteX79" fmla="*/ 455830 w 914400"/>
                <a:gd name="connsiteY79" fmla="*/ 840700 h 914217"/>
                <a:gd name="connsiteX80" fmla="*/ 455830 w 914400"/>
                <a:gd name="connsiteY80" fmla="*/ 763508 h 914217"/>
                <a:gd name="connsiteX81" fmla="*/ 454579 w 914400"/>
                <a:gd name="connsiteY81" fmla="*/ 765011 h 914217"/>
                <a:gd name="connsiteX82" fmla="*/ 454579 w 914400"/>
                <a:gd name="connsiteY82" fmla="*/ 808696 h 914217"/>
                <a:gd name="connsiteX83" fmla="*/ 454579 w 914400"/>
                <a:gd name="connsiteY83" fmla="*/ 841243 h 914217"/>
                <a:gd name="connsiteX84" fmla="*/ 415476 w 914400"/>
                <a:gd name="connsiteY84" fmla="*/ 838794 h 914217"/>
                <a:gd name="connsiteX85" fmla="*/ 369040 w 914400"/>
                <a:gd name="connsiteY85" fmla="*/ 913494 h 914217"/>
                <a:gd name="connsiteX86" fmla="*/ 295721 w 914400"/>
                <a:gd name="connsiteY86" fmla="*/ 893901 h 914217"/>
                <a:gd name="connsiteX87" fmla="*/ 301831 w 914400"/>
                <a:gd name="connsiteY87" fmla="*/ 809404 h 914217"/>
                <a:gd name="connsiteX88" fmla="*/ 224846 w 914400"/>
                <a:gd name="connsiteY88" fmla="*/ 762869 h 914217"/>
                <a:gd name="connsiteX89" fmla="*/ 157636 w 914400"/>
                <a:gd name="connsiteY89" fmla="*/ 811853 h 914217"/>
                <a:gd name="connsiteX90" fmla="*/ 129531 w 914400"/>
                <a:gd name="connsiteY90" fmla="*/ 786137 h 914217"/>
                <a:gd name="connsiteX91" fmla="*/ 100203 w 914400"/>
                <a:gd name="connsiteY91" fmla="*/ 754297 h 914217"/>
                <a:gd name="connsiteX92" fmla="*/ 144195 w 914400"/>
                <a:gd name="connsiteY92" fmla="*/ 678372 h 914217"/>
                <a:gd name="connsiteX93" fmla="*/ 105091 w 914400"/>
                <a:gd name="connsiteY93" fmla="*/ 611020 h 914217"/>
                <a:gd name="connsiteX94" fmla="*/ 18330 w 914400"/>
                <a:gd name="connsiteY94" fmla="*/ 611020 h 914217"/>
                <a:gd name="connsiteX95" fmla="*/ 0 w 914400"/>
                <a:gd name="connsiteY95" fmla="*/ 539994 h 914217"/>
                <a:gd name="connsiteX96" fmla="*/ 75763 w 914400"/>
                <a:gd name="connsiteY96" fmla="*/ 494684 h 914217"/>
                <a:gd name="connsiteX97" fmla="*/ 74541 w 914400"/>
                <a:gd name="connsiteY97" fmla="*/ 470192 h 914217"/>
                <a:gd name="connsiteX98" fmla="*/ 74541 w 914400"/>
                <a:gd name="connsiteY98" fmla="*/ 460395 h 914217"/>
                <a:gd name="connsiteX99" fmla="*/ 144195 w 914400"/>
                <a:gd name="connsiteY99" fmla="*/ 460395 h 914217"/>
                <a:gd name="connsiteX100" fmla="*/ 144152 w 914400"/>
                <a:gd name="connsiteY100" fmla="*/ 460362 h 914217"/>
                <a:gd name="connsiteX101" fmla="*/ 103921 w 914400"/>
                <a:gd name="connsiteY101" fmla="*/ 460362 h 914217"/>
                <a:gd name="connsiteX102" fmla="*/ 74538 w 914400"/>
                <a:gd name="connsiteY102" fmla="*/ 460362 h 914217"/>
                <a:gd name="connsiteX103" fmla="*/ 74538 w 914400"/>
                <a:gd name="connsiteY103" fmla="*/ 457915 h 914217"/>
                <a:gd name="connsiteX104" fmla="*/ 74538 w 914400"/>
                <a:gd name="connsiteY104" fmla="*/ 450572 h 914217"/>
                <a:gd name="connsiteX105" fmla="*/ 75760 w 914400"/>
                <a:gd name="connsiteY105" fmla="*/ 419977 h 914217"/>
                <a:gd name="connsiteX106" fmla="*/ 0 w 914400"/>
                <a:gd name="connsiteY106" fmla="*/ 377145 h 914217"/>
                <a:gd name="connsiteX107" fmla="*/ 20773 w 914400"/>
                <a:gd name="connsiteY107" fmla="*/ 298824 h 914217"/>
                <a:gd name="connsiteX108" fmla="*/ 105086 w 914400"/>
                <a:gd name="connsiteY108" fmla="*/ 303719 h 914217"/>
                <a:gd name="connsiteX109" fmla="*/ 145410 w 914400"/>
                <a:gd name="connsiteY109" fmla="*/ 235187 h 914217"/>
                <a:gd name="connsiteX110" fmla="*/ 103864 w 914400"/>
                <a:gd name="connsiteY110" fmla="*/ 156866 h 914217"/>
                <a:gd name="connsiteX111" fmla="*/ 129525 w 914400"/>
                <a:gd name="connsiteY111" fmla="*/ 129943 h 914217"/>
                <a:gd name="connsiteX112" fmla="*/ 156407 w 914400"/>
                <a:gd name="connsiteY112" fmla="*/ 104243 h 914217"/>
                <a:gd name="connsiteX113" fmla="*/ 229723 w 914400"/>
                <a:gd name="connsiteY113" fmla="*/ 148299 h 914217"/>
                <a:gd name="connsiteX114" fmla="*/ 296929 w 914400"/>
                <a:gd name="connsiteY114" fmla="*/ 109138 h 914217"/>
                <a:gd name="connsiteX115" fmla="*/ 296929 w 914400"/>
                <a:gd name="connsiteY115" fmla="*/ 21026 h 914217"/>
                <a:gd name="connsiteX116" fmla="*/ 370245 w 914400"/>
                <a:gd name="connsiteY116" fmla="*/ 1446 h 914217"/>
                <a:gd name="connsiteX117" fmla="*/ 414235 w 914400"/>
                <a:gd name="connsiteY117" fmla="*/ 77320 h 914217"/>
                <a:gd name="connsiteX118" fmla="*/ 454558 w 914400"/>
                <a:gd name="connsiteY118" fmla="*/ 74873 h 914217"/>
                <a:gd name="connsiteX119" fmla="*/ 454558 w 914400"/>
                <a:gd name="connsiteY119" fmla="*/ 149523 h 914217"/>
                <a:gd name="connsiteX120" fmla="*/ 458224 w 914400"/>
                <a:gd name="connsiteY120" fmla="*/ 144628 h 914217"/>
                <a:gd name="connsiteX121" fmla="*/ 493660 w 914400"/>
                <a:gd name="connsiteY121" fmla="*/ 129943 h 914217"/>
                <a:gd name="connsiteX122" fmla="*/ 529096 w 914400"/>
                <a:gd name="connsiteY122" fmla="*/ 144628 h 914217"/>
                <a:gd name="connsiteX123" fmla="*/ 543747 w 914400"/>
                <a:gd name="connsiteY123" fmla="*/ 178865 h 914217"/>
                <a:gd name="connsiteX124" fmla="*/ 543778 w 914400"/>
                <a:gd name="connsiteY124" fmla="*/ 178790 h 914217"/>
                <a:gd name="connsiteX125" fmla="*/ 529115 w 914400"/>
                <a:gd name="connsiteY125" fmla="*/ 144502 h 914217"/>
                <a:gd name="connsiteX126" fmla="*/ 493680 w 914400"/>
                <a:gd name="connsiteY126" fmla="*/ 129807 h 914217"/>
                <a:gd name="connsiteX127" fmla="*/ 458245 w 914400"/>
                <a:gd name="connsiteY127" fmla="*/ 144502 h 914217"/>
                <a:gd name="connsiteX128" fmla="*/ 454579 w 914400"/>
                <a:gd name="connsiteY128" fmla="*/ 149400 h 914217"/>
                <a:gd name="connsiteX129" fmla="*/ 454579 w 914400"/>
                <a:gd name="connsiteY129" fmla="*/ 74700 h 914217"/>
                <a:gd name="connsiteX130" fmla="*/ 457023 w 914400"/>
                <a:gd name="connsiteY130" fmla="*/ 74700 h 914217"/>
                <a:gd name="connsiteX131" fmla="*/ 493680 w 914400"/>
                <a:gd name="connsiteY131" fmla="*/ 75925 h 914217"/>
                <a:gd name="connsiteX132" fmla="*/ 536446 w 914400"/>
                <a:gd name="connsiteY132" fmla="*/ 0 h 914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Lst>
              <a:rect l="l" t="t" r="r" b="b"/>
              <a:pathLst>
                <a:path w="914400" h="914217">
                  <a:moveTo>
                    <a:pt x="378734" y="701167"/>
                  </a:moveTo>
                  <a:lnTo>
                    <a:pt x="377594" y="701640"/>
                  </a:lnTo>
                  <a:cubicBezTo>
                    <a:pt x="369040" y="711436"/>
                    <a:pt x="364152" y="723682"/>
                    <a:pt x="364152" y="737153"/>
                  </a:cubicBezTo>
                  <a:cubicBezTo>
                    <a:pt x="364152" y="750623"/>
                    <a:pt x="369040" y="762869"/>
                    <a:pt x="377594" y="771441"/>
                  </a:cubicBezTo>
                  <a:cubicBezTo>
                    <a:pt x="387370" y="781238"/>
                    <a:pt x="399590" y="786137"/>
                    <a:pt x="413032" y="786137"/>
                  </a:cubicBezTo>
                  <a:cubicBezTo>
                    <a:pt x="426474" y="786137"/>
                    <a:pt x="438693" y="781238"/>
                    <a:pt x="448469" y="771441"/>
                  </a:cubicBezTo>
                  <a:lnTo>
                    <a:pt x="448552" y="771342"/>
                  </a:lnTo>
                  <a:lnTo>
                    <a:pt x="414252" y="785563"/>
                  </a:lnTo>
                  <a:cubicBezTo>
                    <a:pt x="400801" y="785563"/>
                    <a:pt x="388572" y="780662"/>
                    <a:pt x="378790" y="770860"/>
                  </a:cubicBezTo>
                  <a:cubicBezTo>
                    <a:pt x="370230" y="762283"/>
                    <a:pt x="365338" y="750030"/>
                    <a:pt x="365338" y="736552"/>
                  </a:cubicBezTo>
                  <a:close/>
                  <a:moveTo>
                    <a:pt x="767385" y="460447"/>
                  </a:moveTo>
                  <a:cubicBezTo>
                    <a:pt x="767385" y="460447"/>
                    <a:pt x="768606" y="461671"/>
                    <a:pt x="768606" y="461671"/>
                  </a:cubicBezTo>
                  <a:cubicBezTo>
                    <a:pt x="778382" y="471468"/>
                    <a:pt x="783269" y="483714"/>
                    <a:pt x="783269" y="497184"/>
                  </a:cubicBezTo>
                  <a:lnTo>
                    <a:pt x="768683" y="531294"/>
                  </a:lnTo>
                  <a:lnTo>
                    <a:pt x="770103" y="530705"/>
                  </a:lnTo>
                  <a:cubicBezTo>
                    <a:pt x="779886" y="522128"/>
                    <a:pt x="784778" y="509875"/>
                    <a:pt x="784778" y="496397"/>
                  </a:cubicBezTo>
                  <a:cubicBezTo>
                    <a:pt x="784778" y="482919"/>
                    <a:pt x="779886" y="470667"/>
                    <a:pt x="770103" y="460864"/>
                  </a:cubicBezTo>
                  <a:lnTo>
                    <a:pt x="769686" y="460447"/>
                  </a:lnTo>
                  <a:lnTo>
                    <a:pt x="768492" y="460447"/>
                  </a:lnTo>
                  <a:cubicBezTo>
                    <a:pt x="767385" y="460447"/>
                    <a:pt x="767385" y="460447"/>
                    <a:pt x="767385" y="460447"/>
                  </a:cubicBezTo>
                  <a:close/>
                  <a:moveTo>
                    <a:pt x="130099" y="389522"/>
                  </a:moveTo>
                  <a:lnTo>
                    <a:pt x="118527" y="417530"/>
                  </a:lnTo>
                  <a:lnTo>
                    <a:pt x="124231" y="430859"/>
                  </a:lnTo>
                  <a:lnTo>
                    <a:pt x="118533" y="417534"/>
                  </a:lnTo>
                  <a:close/>
                  <a:moveTo>
                    <a:pt x="454558" y="209488"/>
                  </a:moveTo>
                  <a:lnTo>
                    <a:pt x="454558" y="264558"/>
                  </a:lnTo>
                  <a:cubicBezTo>
                    <a:pt x="400793" y="264558"/>
                    <a:pt x="355582" y="284138"/>
                    <a:pt x="317702" y="322075"/>
                  </a:cubicBezTo>
                  <a:cubicBezTo>
                    <a:pt x="279822" y="358789"/>
                    <a:pt x="261493" y="405292"/>
                    <a:pt x="261493" y="457915"/>
                  </a:cubicBezTo>
                  <a:cubicBezTo>
                    <a:pt x="261493" y="459138"/>
                    <a:pt x="261493" y="460362"/>
                    <a:pt x="261493" y="460362"/>
                  </a:cubicBezTo>
                  <a:cubicBezTo>
                    <a:pt x="210172" y="460362"/>
                    <a:pt x="197342" y="460362"/>
                    <a:pt x="194134" y="460362"/>
                  </a:cubicBezTo>
                  <a:lnTo>
                    <a:pt x="193116" y="460362"/>
                  </a:lnTo>
                  <a:lnTo>
                    <a:pt x="193074" y="460395"/>
                  </a:lnTo>
                  <a:cubicBezTo>
                    <a:pt x="261505" y="460395"/>
                    <a:pt x="261505" y="460395"/>
                    <a:pt x="261505" y="460395"/>
                  </a:cubicBezTo>
                  <a:cubicBezTo>
                    <a:pt x="261505" y="513053"/>
                    <a:pt x="279835" y="558362"/>
                    <a:pt x="317717" y="595100"/>
                  </a:cubicBezTo>
                  <a:cubicBezTo>
                    <a:pt x="355598" y="633063"/>
                    <a:pt x="400812" y="651431"/>
                    <a:pt x="454579" y="651431"/>
                  </a:cubicBezTo>
                  <a:cubicBezTo>
                    <a:pt x="454579" y="680209"/>
                    <a:pt x="454579" y="694598"/>
                    <a:pt x="454579" y="701793"/>
                  </a:cubicBezTo>
                  <a:lnTo>
                    <a:pt x="454579" y="706867"/>
                  </a:lnTo>
                  <a:lnTo>
                    <a:pt x="455830" y="708370"/>
                  </a:lnTo>
                  <a:lnTo>
                    <a:pt x="455830" y="650782"/>
                  </a:lnTo>
                  <a:cubicBezTo>
                    <a:pt x="508412" y="650782"/>
                    <a:pt x="554881" y="632403"/>
                    <a:pt x="591566" y="594420"/>
                  </a:cubicBezTo>
                  <a:cubicBezTo>
                    <a:pt x="610520" y="576041"/>
                    <a:pt x="624583" y="555517"/>
                    <a:pt x="634061" y="533003"/>
                  </a:cubicBezTo>
                  <a:lnTo>
                    <a:pt x="648876" y="460447"/>
                  </a:lnTo>
                  <a:lnTo>
                    <a:pt x="648441" y="460447"/>
                  </a:lnTo>
                  <a:cubicBezTo>
                    <a:pt x="647639" y="460447"/>
                    <a:pt x="647639" y="460447"/>
                    <a:pt x="647639" y="460447"/>
                  </a:cubicBezTo>
                  <a:cubicBezTo>
                    <a:pt x="647639" y="460447"/>
                    <a:pt x="647639" y="459222"/>
                    <a:pt x="647639" y="457997"/>
                  </a:cubicBezTo>
                  <a:cubicBezTo>
                    <a:pt x="647639" y="405340"/>
                    <a:pt x="628088" y="358806"/>
                    <a:pt x="590210" y="322068"/>
                  </a:cubicBezTo>
                  <a:cubicBezTo>
                    <a:pt x="553553" y="284105"/>
                    <a:pt x="507121" y="264512"/>
                    <a:pt x="454579" y="264512"/>
                  </a:cubicBezTo>
                  <a:cubicBezTo>
                    <a:pt x="454579" y="223182"/>
                    <a:pt x="454579" y="212849"/>
                    <a:pt x="454579" y="210266"/>
                  </a:cubicBezTo>
                  <a:lnTo>
                    <a:pt x="454579" y="209516"/>
                  </a:lnTo>
                  <a:close/>
                  <a:moveTo>
                    <a:pt x="536446" y="0"/>
                  </a:moveTo>
                  <a:cubicBezTo>
                    <a:pt x="560884" y="4898"/>
                    <a:pt x="585322" y="9797"/>
                    <a:pt x="608538" y="18369"/>
                  </a:cubicBezTo>
                  <a:cubicBezTo>
                    <a:pt x="608538" y="105315"/>
                    <a:pt x="608538" y="105315"/>
                    <a:pt x="608538" y="105315"/>
                  </a:cubicBezTo>
                  <a:cubicBezTo>
                    <a:pt x="634198" y="116336"/>
                    <a:pt x="658636" y="129807"/>
                    <a:pt x="681852" y="146951"/>
                  </a:cubicBezTo>
                  <a:cubicBezTo>
                    <a:pt x="755166" y="102866"/>
                    <a:pt x="755166" y="102866"/>
                    <a:pt x="755166" y="102866"/>
                  </a:cubicBezTo>
                  <a:cubicBezTo>
                    <a:pt x="764941" y="111438"/>
                    <a:pt x="774716" y="120010"/>
                    <a:pt x="784491" y="129807"/>
                  </a:cubicBezTo>
                  <a:cubicBezTo>
                    <a:pt x="791822" y="138379"/>
                    <a:pt x="799154" y="145727"/>
                    <a:pt x="806485" y="154299"/>
                  </a:cubicBezTo>
                  <a:cubicBezTo>
                    <a:pt x="762497" y="227774"/>
                    <a:pt x="762497" y="227774"/>
                    <a:pt x="762497" y="227774"/>
                  </a:cubicBezTo>
                  <a:cubicBezTo>
                    <a:pt x="779603" y="249817"/>
                    <a:pt x="794266" y="274309"/>
                    <a:pt x="806485" y="298801"/>
                  </a:cubicBezTo>
                  <a:cubicBezTo>
                    <a:pt x="893240" y="298801"/>
                    <a:pt x="893240" y="298801"/>
                    <a:pt x="893240" y="298801"/>
                  </a:cubicBezTo>
                  <a:cubicBezTo>
                    <a:pt x="900571" y="322068"/>
                    <a:pt x="906681" y="345335"/>
                    <a:pt x="911568" y="368602"/>
                  </a:cubicBezTo>
                  <a:cubicBezTo>
                    <a:pt x="837033" y="417586"/>
                    <a:pt x="837033" y="417586"/>
                    <a:pt x="837033" y="417586"/>
                  </a:cubicBezTo>
                  <a:cubicBezTo>
                    <a:pt x="838254" y="431056"/>
                    <a:pt x="838254" y="444527"/>
                    <a:pt x="838254" y="457997"/>
                  </a:cubicBezTo>
                  <a:lnTo>
                    <a:pt x="838254" y="459639"/>
                  </a:lnTo>
                  <a:lnTo>
                    <a:pt x="838698" y="459639"/>
                  </a:lnTo>
                  <a:cubicBezTo>
                    <a:pt x="839806" y="459639"/>
                    <a:pt x="839806" y="459639"/>
                    <a:pt x="839806" y="459639"/>
                  </a:cubicBezTo>
                  <a:cubicBezTo>
                    <a:pt x="839806" y="473117"/>
                    <a:pt x="839806" y="486595"/>
                    <a:pt x="838583" y="498848"/>
                  </a:cubicBezTo>
                  <a:cubicBezTo>
                    <a:pt x="914400" y="540507"/>
                    <a:pt x="914400" y="540507"/>
                    <a:pt x="914400" y="540507"/>
                  </a:cubicBezTo>
                  <a:cubicBezTo>
                    <a:pt x="910732" y="563788"/>
                    <a:pt x="904617" y="585843"/>
                    <a:pt x="897280" y="607898"/>
                  </a:cubicBezTo>
                  <a:cubicBezTo>
                    <a:pt x="808012" y="612799"/>
                    <a:pt x="808012" y="612799"/>
                    <a:pt x="808012" y="612799"/>
                  </a:cubicBezTo>
                  <a:cubicBezTo>
                    <a:pt x="797006" y="637304"/>
                    <a:pt x="783555" y="660585"/>
                    <a:pt x="766435" y="683865"/>
                  </a:cubicBezTo>
                  <a:cubicBezTo>
                    <a:pt x="811680" y="757382"/>
                    <a:pt x="811680" y="757382"/>
                    <a:pt x="811680" y="757382"/>
                  </a:cubicBezTo>
                  <a:cubicBezTo>
                    <a:pt x="803120" y="767184"/>
                    <a:pt x="794560" y="775761"/>
                    <a:pt x="786000" y="785563"/>
                  </a:cubicBezTo>
                  <a:cubicBezTo>
                    <a:pt x="776218" y="794140"/>
                    <a:pt x="767658" y="802717"/>
                    <a:pt x="757875" y="811294"/>
                  </a:cubicBezTo>
                  <a:cubicBezTo>
                    <a:pt x="683281" y="767184"/>
                    <a:pt x="683281" y="767184"/>
                    <a:pt x="683281" y="767184"/>
                  </a:cubicBezTo>
                  <a:cubicBezTo>
                    <a:pt x="660046" y="784338"/>
                    <a:pt x="636812" y="797816"/>
                    <a:pt x="612355" y="808843"/>
                  </a:cubicBezTo>
                  <a:cubicBezTo>
                    <a:pt x="612355" y="895838"/>
                    <a:pt x="612355" y="895838"/>
                    <a:pt x="612355" y="895838"/>
                  </a:cubicBezTo>
                  <a:cubicBezTo>
                    <a:pt x="589121" y="904415"/>
                    <a:pt x="565887" y="910541"/>
                    <a:pt x="541429" y="914217"/>
                  </a:cubicBezTo>
                  <a:cubicBezTo>
                    <a:pt x="497407" y="838250"/>
                    <a:pt x="497407" y="838250"/>
                    <a:pt x="497407" y="838250"/>
                  </a:cubicBezTo>
                  <a:cubicBezTo>
                    <a:pt x="483955" y="839475"/>
                    <a:pt x="470504" y="840700"/>
                    <a:pt x="458275" y="840700"/>
                  </a:cubicBezTo>
                  <a:cubicBezTo>
                    <a:pt x="457052" y="840700"/>
                    <a:pt x="457052" y="840700"/>
                    <a:pt x="455830" y="840700"/>
                  </a:cubicBezTo>
                  <a:cubicBezTo>
                    <a:pt x="455830" y="763508"/>
                    <a:pt x="455830" y="763508"/>
                    <a:pt x="455830" y="763508"/>
                  </a:cubicBezTo>
                  <a:lnTo>
                    <a:pt x="454579" y="765011"/>
                  </a:lnTo>
                  <a:lnTo>
                    <a:pt x="454579" y="808696"/>
                  </a:lnTo>
                  <a:cubicBezTo>
                    <a:pt x="454579" y="841243"/>
                    <a:pt x="454579" y="841243"/>
                    <a:pt x="454579" y="841243"/>
                  </a:cubicBezTo>
                  <a:cubicBezTo>
                    <a:pt x="441137" y="841243"/>
                    <a:pt x="428918" y="840019"/>
                    <a:pt x="415476" y="838794"/>
                  </a:cubicBezTo>
                  <a:cubicBezTo>
                    <a:pt x="369040" y="913494"/>
                    <a:pt x="369040" y="913494"/>
                    <a:pt x="369040" y="913494"/>
                  </a:cubicBezTo>
                  <a:cubicBezTo>
                    <a:pt x="343378" y="909820"/>
                    <a:pt x="318939" y="902473"/>
                    <a:pt x="295721" y="893901"/>
                  </a:cubicBezTo>
                  <a:cubicBezTo>
                    <a:pt x="301831" y="809404"/>
                    <a:pt x="301831" y="809404"/>
                    <a:pt x="301831" y="809404"/>
                  </a:cubicBezTo>
                  <a:cubicBezTo>
                    <a:pt x="274947" y="797158"/>
                    <a:pt x="249285" y="781238"/>
                    <a:pt x="224846" y="762869"/>
                  </a:cubicBezTo>
                  <a:cubicBezTo>
                    <a:pt x="157636" y="811853"/>
                    <a:pt x="157636" y="811853"/>
                    <a:pt x="157636" y="811853"/>
                  </a:cubicBezTo>
                  <a:cubicBezTo>
                    <a:pt x="147861" y="803281"/>
                    <a:pt x="138085" y="794709"/>
                    <a:pt x="129531" y="786137"/>
                  </a:cubicBezTo>
                  <a:cubicBezTo>
                    <a:pt x="118533" y="775115"/>
                    <a:pt x="108757" y="765319"/>
                    <a:pt x="100203" y="754297"/>
                  </a:cubicBezTo>
                  <a:cubicBezTo>
                    <a:pt x="144195" y="678372"/>
                    <a:pt x="144195" y="678372"/>
                    <a:pt x="144195" y="678372"/>
                  </a:cubicBezTo>
                  <a:cubicBezTo>
                    <a:pt x="128309" y="657554"/>
                    <a:pt x="116089" y="635512"/>
                    <a:pt x="105091" y="611020"/>
                  </a:cubicBezTo>
                  <a:cubicBezTo>
                    <a:pt x="18330" y="611020"/>
                    <a:pt x="18330" y="611020"/>
                    <a:pt x="18330" y="611020"/>
                  </a:cubicBezTo>
                  <a:cubicBezTo>
                    <a:pt x="9776" y="587753"/>
                    <a:pt x="4888" y="564485"/>
                    <a:pt x="0" y="539994"/>
                  </a:cubicBezTo>
                  <a:cubicBezTo>
                    <a:pt x="75763" y="494684"/>
                    <a:pt x="75763" y="494684"/>
                    <a:pt x="75763" y="494684"/>
                  </a:cubicBezTo>
                  <a:cubicBezTo>
                    <a:pt x="75763" y="487336"/>
                    <a:pt x="74541" y="478764"/>
                    <a:pt x="74541" y="470192"/>
                  </a:cubicBezTo>
                  <a:cubicBezTo>
                    <a:pt x="74541" y="467743"/>
                    <a:pt x="74541" y="464069"/>
                    <a:pt x="74541" y="460395"/>
                  </a:cubicBezTo>
                  <a:cubicBezTo>
                    <a:pt x="144195" y="460395"/>
                    <a:pt x="144195" y="460395"/>
                    <a:pt x="144195" y="460395"/>
                  </a:cubicBezTo>
                  <a:lnTo>
                    <a:pt x="144152" y="460362"/>
                  </a:lnTo>
                  <a:lnTo>
                    <a:pt x="103921" y="460362"/>
                  </a:lnTo>
                  <a:cubicBezTo>
                    <a:pt x="74538" y="460362"/>
                    <a:pt x="74538" y="460362"/>
                    <a:pt x="74538" y="460362"/>
                  </a:cubicBezTo>
                  <a:cubicBezTo>
                    <a:pt x="74538" y="459138"/>
                    <a:pt x="74538" y="459138"/>
                    <a:pt x="74538" y="457915"/>
                  </a:cubicBezTo>
                  <a:cubicBezTo>
                    <a:pt x="74538" y="455467"/>
                    <a:pt x="74538" y="453019"/>
                    <a:pt x="74538" y="450572"/>
                  </a:cubicBezTo>
                  <a:cubicBezTo>
                    <a:pt x="74538" y="440782"/>
                    <a:pt x="75760" y="429768"/>
                    <a:pt x="75760" y="419977"/>
                  </a:cubicBezTo>
                  <a:cubicBezTo>
                    <a:pt x="0" y="377145"/>
                    <a:pt x="0" y="377145"/>
                    <a:pt x="0" y="377145"/>
                  </a:cubicBezTo>
                  <a:cubicBezTo>
                    <a:pt x="4888" y="350222"/>
                    <a:pt x="10997" y="323299"/>
                    <a:pt x="20773" y="298824"/>
                  </a:cubicBezTo>
                  <a:cubicBezTo>
                    <a:pt x="105086" y="303719"/>
                    <a:pt x="105086" y="303719"/>
                    <a:pt x="105086" y="303719"/>
                  </a:cubicBezTo>
                  <a:cubicBezTo>
                    <a:pt x="116084" y="279243"/>
                    <a:pt x="129525" y="257215"/>
                    <a:pt x="145410" y="235187"/>
                  </a:cubicBezTo>
                  <a:cubicBezTo>
                    <a:pt x="103864" y="156866"/>
                    <a:pt x="103864" y="156866"/>
                    <a:pt x="103864" y="156866"/>
                  </a:cubicBezTo>
                  <a:cubicBezTo>
                    <a:pt x="112418" y="148299"/>
                    <a:pt x="120971" y="138509"/>
                    <a:pt x="129525" y="129943"/>
                  </a:cubicBezTo>
                  <a:cubicBezTo>
                    <a:pt x="138078" y="121376"/>
                    <a:pt x="146632" y="112810"/>
                    <a:pt x="156407" y="104243"/>
                  </a:cubicBezTo>
                  <a:cubicBezTo>
                    <a:pt x="229723" y="148299"/>
                    <a:pt x="229723" y="148299"/>
                    <a:pt x="229723" y="148299"/>
                  </a:cubicBezTo>
                  <a:cubicBezTo>
                    <a:pt x="251718" y="132390"/>
                    <a:pt x="273713" y="118929"/>
                    <a:pt x="296929" y="109138"/>
                  </a:cubicBezTo>
                  <a:cubicBezTo>
                    <a:pt x="296929" y="21026"/>
                    <a:pt x="296929" y="21026"/>
                    <a:pt x="296929" y="21026"/>
                  </a:cubicBezTo>
                  <a:cubicBezTo>
                    <a:pt x="320146" y="12460"/>
                    <a:pt x="345807" y="6341"/>
                    <a:pt x="370245" y="1446"/>
                  </a:cubicBezTo>
                  <a:cubicBezTo>
                    <a:pt x="414235" y="77320"/>
                    <a:pt x="414235" y="77320"/>
                    <a:pt x="414235" y="77320"/>
                  </a:cubicBezTo>
                  <a:cubicBezTo>
                    <a:pt x="427676" y="76096"/>
                    <a:pt x="441117" y="74873"/>
                    <a:pt x="454558" y="74873"/>
                  </a:cubicBezTo>
                  <a:cubicBezTo>
                    <a:pt x="454558" y="149523"/>
                    <a:pt x="454558" y="149523"/>
                    <a:pt x="454558" y="149523"/>
                  </a:cubicBezTo>
                  <a:cubicBezTo>
                    <a:pt x="455780" y="147075"/>
                    <a:pt x="457002" y="145852"/>
                    <a:pt x="458224" y="144628"/>
                  </a:cubicBezTo>
                  <a:cubicBezTo>
                    <a:pt x="468000" y="134838"/>
                    <a:pt x="480219" y="129943"/>
                    <a:pt x="493660" y="129943"/>
                  </a:cubicBezTo>
                  <a:cubicBezTo>
                    <a:pt x="507101" y="129943"/>
                    <a:pt x="519321" y="134838"/>
                    <a:pt x="529096" y="144628"/>
                  </a:cubicBezTo>
                  <a:lnTo>
                    <a:pt x="543747" y="178865"/>
                  </a:lnTo>
                  <a:lnTo>
                    <a:pt x="543778" y="178790"/>
                  </a:lnTo>
                  <a:cubicBezTo>
                    <a:pt x="543778" y="165320"/>
                    <a:pt x="538890" y="154299"/>
                    <a:pt x="529115" y="144502"/>
                  </a:cubicBezTo>
                  <a:cubicBezTo>
                    <a:pt x="519340" y="134705"/>
                    <a:pt x="507121" y="129807"/>
                    <a:pt x="493680" y="129807"/>
                  </a:cubicBezTo>
                  <a:cubicBezTo>
                    <a:pt x="480239" y="129807"/>
                    <a:pt x="468020" y="134705"/>
                    <a:pt x="458245" y="144502"/>
                  </a:cubicBezTo>
                  <a:cubicBezTo>
                    <a:pt x="457023" y="145727"/>
                    <a:pt x="455801" y="146951"/>
                    <a:pt x="454579" y="149400"/>
                  </a:cubicBezTo>
                  <a:cubicBezTo>
                    <a:pt x="454579" y="74700"/>
                    <a:pt x="454579" y="74700"/>
                    <a:pt x="454579" y="74700"/>
                  </a:cubicBezTo>
                  <a:cubicBezTo>
                    <a:pt x="455801" y="74700"/>
                    <a:pt x="455801" y="74700"/>
                    <a:pt x="457023" y="74700"/>
                  </a:cubicBezTo>
                  <a:cubicBezTo>
                    <a:pt x="469242" y="74700"/>
                    <a:pt x="481461" y="74700"/>
                    <a:pt x="493680" y="75925"/>
                  </a:cubicBezTo>
                  <a:cubicBezTo>
                    <a:pt x="536446" y="0"/>
                    <a:pt x="536446" y="0"/>
                    <a:pt x="536446" y="0"/>
                  </a:cubicBezTo>
                  <a:close/>
                </a:path>
              </a:pathLst>
            </a:cu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w="6350">
              <a:noFill/>
              <a:round/>
              <a:headEnd/>
              <a:tailEnd/>
            </a:ln>
            <a:effectLst/>
          </p:spPr>
          <p:txBody>
            <a:bodyPr vert="horz" wrap="square" lIns="121920" tIns="60960" rIns="121920" bIns="60960" numCol="1" anchor="t" anchorCtr="0" compatLnSpc="1">
              <a:prstTxWarp prst="textNoShape">
                <a:avLst/>
              </a:prstTxWarp>
              <a:noAutofit/>
            </a:bodyPr>
            <a:lstStyle/>
            <a:p>
              <a:endParaRPr lang="en-US" sz="2400" dirty="0"/>
            </a:p>
          </p:txBody>
        </p:sp>
      </p:grpSp>
      <p:pic>
        <p:nvPicPr>
          <p:cNvPr id="182" name="Picture 181">
            <a:hlinkClick r:id="rId2"/>
            <a:extLst>
              <a:ext uri="{FF2B5EF4-FFF2-40B4-BE49-F238E27FC236}">
                <a16:creationId xmlns:a16="http://schemas.microsoft.com/office/drawing/2014/main" id="{BA6E91CB-C965-4F4B-81F1-6985CEA651C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294149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06"/>
                                        </p:tgtEl>
                                        <p:attrNameLst>
                                          <p:attrName>style.visibility</p:attrName>
                                        </p:attrNameLst>
                                      </p:cBhvr>
                                      <p:to>
                                        <p:strVal val="visible"/>
                                      </p:to>
                                    </p:set>
                                    <p:animEffect transition="in" filter="wipe(right)">
                                      <p:cBhvr>
                                        <p:cTn id="7" dur="1000"/>
                                        <p:tgtEl>
                                          <p:spTgt spid="206"/>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4"/>
                                        </p:tgtEl>
                                        <p:attrNameLst>
                                          <p:attrName>style.visibility</p:attrName>
                                        </p:attrNameLst>
                                      </p:cBhvr>
                                      <p:to>
                                        <p:strVal val="visible"/>
                                      </p:to>
                                    </p:set>
                                    <p:animEffect transition="in" filter="wipe(up)">
                                      <p:cBhvr>
                                        <p:cTn id="11" dur="1000"/>
                                        <p:tgtEl>
                                          <p:spTgt spid="34"/>
                                        </p:tgtEl>
                                      </p:cBhvr>
                                    </p:animEffect>
                                  </p:childTnLst>
                                </p:cTn>
                              </p:par>
                            </p:childTnLst>
                          </p:cTn>
                        </p:par>
                        <p:par>
                          <p:cTn id="12" fill="hold">
                            <p:stCondLst>
                              <p:cond delay="2000"/>
                            </p:stCondLst>
                            <p:childTnLst>
                              <p:par>
                                <p:cTn id="13" presetID="22" presetClass="entr" presetSubtype="1" fill="hold" nodeType="afterEffect">
                                  <p:stCondLst>
                                    <p:cond delay="0"/>
                                  </p:stCondLst>
                                  <p:childTnLst>
                                    <p:set>
                                      <p:cBhvr>
                                        <p:cTn id="14" dur="1" fill="hold">
                                          <p:stCondLst>
                                            <p:cond delay="0"/>
                                          </p:stCondLst>
                                        </p:cTn>
                                        <p:tgtEl>
                                          <p:spTgt spid="212"/>
                                        </p:tgtEl>
                                        <p:attrNameLst>
                                          <p:attrName>style.visibility</p:attrName>
                                        </p:attrNameLst>
                                      </p:cBhvr>
                                      <p:to>
                                        <p:strVal val="visible"/>
                                      </p:to>
                                    </p:set>
                                    <p:animEffect transition="in" filter="wipe(up)">
                                      <p:cBhvr>
                                        <p:cTn id="15" dur="500"/>
                                        <p:tgtEl>
                                          <p:spTgt spid="212"/>
                                        </p:tgtEl>
                                      </p:cBhvr>
                                    </p:animEffect>
                                  </p:childTnLst>
                                </p:cTn>
                              </p:par>
                            </p:childTnLst>
                          </p:cTn>
                        </p:par>
                        <p:par>
                          <p:cTn id="16" fill="hold">
                            <p:stCondLst>
                              <p:cond delay="2500"/>
                            </p:stCondLst>
                            <p:childTnLst>
                              <p:par>
                                <p:cTn id="17" presetID="22" presetClass="entr" presetSubtype="8" fill="hold" grpId="0" nodeType="afterEffect">
                                  <p:stCondLst>
                                    <p:cond delay="0"/>
                                  </p:stCondLst>
                                  <p:childTnLst>
                                    <p:set>
                                      <p:cBhvr>
                                        <p:cTn id="18" dur="1" fill="hold">
                                          <p:stCondLst>
                                            <p:cond delay="0"/>
                                          </p:stCondLst>
                                        </p:cTn>
                                        <p:tgtEl>
                                          <p:spTgt spid="207"/>
                                        </p:tgtEl>
                                        <p:attrNameLst>
                                          <p:attrName>style.visibility</p:attrName>
                                        </p:attrNameLst>
                                      </p:cBhvr>
                                      <p:to>
                                        <p:strVal val="visible"/>
                                      </p:to>
                                    </p:set>
                                    <p:animEffect transition="in" filter="wipe(left)">
                                      <p:cBhvr>
                                        <p:cTn id="19" dur="1000"/>
                                        <p:tgtEl>
                                          <p:spTgt spid="207"/>
                                        </p:tgtEl>
                                      </p:cBhvr>
                                    </p:animEffect>
                                  </p:childTnLst>
                                </p:cTn>
                              </p:par>
                            </p:childTnLst>
                          </p:cTn>
                        </p:par>
                        <p:par>
                          <p:cTn id="20" fill="hold">
                            <p:stCondLst>
                              <p:cond delay="3500"/>
                            </p:stCondLst>
                            <p:childTnLst>
                              <p:par>
                                <p:cTn id="21" presetID="53" presetClass="entr" presetSubtype="16" fill="hold" nodeType="afterEffect">
                                  <p:stCondLst>
                                    <p:cond delay="0"/>
                                  </p:stCondLst>
                                  <p:childTnLst>
                                    <p:set>
                                      <p:cBhvr>
                                        <p:cTn id="22" dur="1" fill="hold">
                                          <p:stCondLst>
                                            <p:cond delay="0"/>
                                          </p:stCondLst>
                                        </p:cTn>
                                        <p:tgtEl>
                                          <p:spTgt spid="3"/>
                                        </p:tgtEl>
                                        <p:attrNameLst>
                                          <p:attrName>style.visibility</p:attrName>
                                        </p:attrNameLst>
                                      </p:cBhvr>
                                      <p:to>
                                        <p:strVal val="visible"/>
                                      </p:to>
                                    </p:set>
                                    <p:anim calcmode="lin" valueType="num">
                                      <p:cBhvr>
                                        <p:cTn id="23" dur="750" fill="hold"/>
                                        <p:tgtEl>
                                          <p:spTgt spid="3"/>
                                        </p:tgtEl>
                                        <p:attrNameLst>
                                          <p:attrName>ppt_w</p:attrName>
                                        </p:attrNameLst>
                                      </p:cBhvr>
                                      <p:tavLst>
                                        <p:tav tm="0">
                                          <p:val>
                                            <p:fltVal val="0"/>
                                          </p:val>
                                        </p:tav>
                                        <p:tav tm="100000">
                                          <p:val>
                                            <p:strVal val="#ppt_w"/>
                                          </p:val>
                                        </p:tav>
                                      </p:tavLst>
                                    </p:anim>
                                    <p:anim calcmode="lin" valueType="num">
                                      <p:cBhvr>
                                        <p:cTn id="24" dur="750" fill="hold"/>
                                        <p:tgtEl>
                                          <p:spTgt spid="3"/>
                                        </p:tgtEl>
                                        <p:attrNameLst>
                                          <p:attrName>ppt_h</p:attrName>
                                        </p:attrNameLst>
                                      </p:cBhvr>
                                      <p:tavLst>
                                        <p:tav tm="0">
                                          <p:val>
                                            <p:fltVal val="0"/>
                                          </p:val>
                                        </p:tav>
                                        <p:tav tm="100000">
                                          <p:val>
                                            <p:strVal val="#ppt_h"/>
                                          </p:val>
                                        </p:tav>
                                      </p:tavLst>
                                    </p:anim>
                                    <p:animEffect transition="in" filter="fade">
                                      <p:cBhvr>
                                        <p:cTn id="25" dur="750"/>
                                        <p:tgtEl>
                                          <p:spTgt spid="3"/>
                                        </p:tgtEl>
                                      </p:cBhvr>
                                    </p:animEffect>
                                  </p:childTnLst>
                                </p:cTn>
                              </p:par>
                            </p:childTnLst>
                          </p:cTn>
                        </p:par>
                        <p:par>
                          <p:cTn id="26" fill="hold">
                            <p:stCondLst>
                              <p:cond delay="4250"/>
                            </p:stCondLst>
                            <p:childTnLst>
                              <p:par>
                                <p:cTn id="27" presetID="22" presetClass="entr" presetSubtype="8" fill="hold" grpId="0" nodeType="afterEffect">
                                  <p:stCondLst>
                                    <p:cond delay="0"/>
                                  </p:stCondLst>
                                  <p:childTnLst>
                                    <p:set>
                                      <p:cBhvr>
                                        <p:cTn id="28" dur="1" fill="hold">
                                          <p:stCondLst>
                                            <p:cond delay="0"/>
                                          </p:stCondLst>
                                        </p:cTn>
                                        <p:tgtEl>
                                          <p:spTgt spid="184"/>
                                        </p:tgtEl>
                                        <p:attrNameLst>
                                          <p:attrName>style.visibility</p:attrName>
                                        </p:attrNameLst>
                                      </p:cBhvr>
                                      <p:to>
                                        <p:strVal val="visible"/>
                                      </p:to>
                                    </p:set>
                                    <p:animEffect transition="in" filter="wipe(left)">
                                      <p:cBhvr>
                                        <p:cTn id="29" dur="750"/>
                                        <p:tgtEl>
                                          <p:spTgt spid="184"/>
                                        </p:tgtEl>
                                      </p:cBhvr>
                                    </p:animEffect>
                                  </p:childTnLst>
                                </p:cTn>
                              </p:par>
                            </p:childTnLst>
                          </p:cTn>
                        </p:par>
                        <p:par>
                          <p:cTn id="30" fill="hold">
                            <p:stCondLst>
                              <p:cond delay="5000"/>
                            </p:stCondLst>
                            <p:childTnLst>
                              <p:par>
                                <p:cTn id="31" presetID="53" presetClass="entr" presetSubtype="16" fill="hold" nodeType="afterEffect">
                                  <p:stCondLst>
                                    <p:cond delay="0"/>
                                  </p:stCondLst>
                                  <p:childTnLst>
                                    <p:set>
                                      <p:cBhvr>
                                        <p:cTn id="32" dur="1" fill="hold">
                                          <p:stCondLst>
                                            <p:cond delay="0"/>
                                          </p:stCondLst>
                                        </p:cTn>
                                        <p:tgtEl>
                                          <p:spTgt spid="185"/>
                                        </p:tgtEl>
                                        <p:attrNameLst>
                                          <p:attrName>style.visibility</p:attrName>
                                        </p:attrNameLst>
                                      </p:cBhvr>
                                      <p:to>
                                        <p:strVal val="visible"/>
                                      </p:to>
                                    </p:set>
                                    <p:anim calcmode="lin" valueType="num">
                                      <p:cBhvr>
                                        <p:cTn id="33" dur="750" fill="hold"/>
                                        <p:tgtEl>
                                          <p:spTgt spid="185"/>
                                        </p:tgtEl>
                                        <p:attrNameLst>
                                          <p:attrName>ppt_w</p:attrName>
                                        </p:attrNameLst>
                                      </p:cBhvr>
                                      <p:tavLst>
                                        <p:tav tm="0">
                                          <p:val>
                                            <p:fltVal val="0"/>
                                          </p:val>
                                        </p:tav>
                                        <p:tav tm="100000">
                                          <p:val>
                                            <p:strVal val="#ppt_w"/>
                                          </p:val>
                                        </p:tav>
                                      </p:tavLst>
                                    </p:anim>
                                    <p:anim calcmode="lin" valueType="num">
                                      <p:cBhvr>
                                        <p:cTn id="34" dur="750" fill="hold"/>
                                        <p:tgtEl>
                                          <p:spTgt spid="185"/>
                                        </p:tgtEl>
                                        <p:attrNameLst>
                                          <p:attrName>ppt_h</p:attrName>
                                        </p:attrNameLst>
                                      </p:cBhvr>
                                      <p:tavLst>
                                        <p:tav tm="0">
                                          <p:val>
                                            <p:fltVal val="0"/>
                                          </p:val>
                                        </p:tav>
                                        <p:tav tm="100000">
                                          <p:val>
                                            <p:strVal val="#ppt_h"/>
                                          </p:val>
                                        </p:tav>
                                      </p:tavLst>
                                    </p:anim>
                                    <p:animEffect transition="in" filter="fade">
                                      <p:cBhvr>
                                        <p:cTn id="35" dur="750"/>
                                        <p:tgtEl>
                                          <p:spTgt spid="185"/>
                                        </p:tgtEl>
                                      </p:cBhvr>
                                    </p:animEffect>
                                  </p:childTnLst>
                                </p:cTn>
                              </p:par>
                            </p:childTnLst>
                          </p:cTn>
                        </p:par>
                        <p:par>
                          <p:cTn id="36" fill="hold">
                            <p:stCondLst>
                              <p:cond delay="5750"/>
                            </p:stCondLst>
                            <p:childTnLst>
                              <p:par>
                                <p:cTn id="37" presetID="22" presetClass="entr" presetSubtype="8" fill="hold" grpId="0" nodeType="afterEffect">
                                  <p:stCondLst>
                                    <p:cond delay="0"/>
                                  </p:stCondLst>
                                  <p:childTnLst>
                                    <p:set>
                                      <p:cBhvr>
                                        <p:cTn id="38" dur="1" fill="hold">
                                          <p:stCondLst>
                                            <p:cond delay="0"/>
                                          </p:stCondLst>
                                        </p:cTn>
                                        <p:tgtEl>
                                          <p:spTgt spid="188"/>
                                        </p:tgtEl>
                                        <p:attrNameLst>
                                          <p:attrName>style.visibility</p:attrName>
                                        </p:attrNameLst>
                                      </p:cBhvr>
                                      <p:to>
                                        <p:strVal val="visible"/>
                                      </p:to>
                                    </p:set>
                                    <p:animEffect transition="in" filter="wipe(left)">
                                      <p:cBhvr>
                                        <p:cTn id="39" dur="750"/>
                                        <p:tgtEl>
                                          <p:spTgt spid="188"/>
                                        </p:tgtEl>
                                      </p:cBhvr>
                                    </p:animEffect>
                                  </p:childTnLst>
                                </p:cTn>
                              </p:par>
                            </p:childTnLst>
                          </p:cTn>
                        </p:par>
                        <p:par>
                          <p:cTn id="40" fill="hold">
                            <p:stCondLst>
                              <p:cond delay="6500"/>
                            </p:stCondLst>
                            <p:childTnLst>
                              <p:par>
                                <p:cTn id="41" presetID="53" presetClass="entr" presetSubtype="16" fill="hold" nodeType="afterEffect">
                                  <p:stCondLst>
                                    <p:cond delay="0"/>
                                  </p:stCondLst>
                                  <p:childTnLst>
                                    <p:set>
                                      <p:cBhvr>
                                        <p:cTn id="42" dur="1" fill="hold">
                                          <p:stCondLst>
                                            <p:cond delay="0"/>
                                          </p:stCondLst>
                                        </p:cTn>
                                        <p:tgtEl>
                                          <p:spTgt spid="189"/>
                                        </p:tgtEl>
                                        <p:attrNameLst>
                                          <p:attrName>style.visibility</p:attrName>
                                        </p:attrNameLst>
                                      </p:cBhvr>
                                      <p:to>
                                        <p:strVal val="visible"/>
                                      </p:to>
                                    </p:set>
                                    <p:anim calcmode="lin" valueType="num">
                                      <p:cBhvr>
                                        <p:cTn id="43" dur="750" fill="hold"/>
                                        <p:tgtEl>
                                          <p:spTgt spid="189"/>
                                        </p:tgtEl>
                                        <p:attrNameLst>
                                          <p:attrName>ppt_w</p:attrName>
                                        </p:attrNameLst>
                                      </p:cBhvr>
                                      <p:tavLst>
                                        <p:tav tm="0">
                                          <p:val>
                                            <p:fltVal val="0"/>
                                          </p:val>
                                        </p:tav>
                                        <p:tav tm="100000">
                                          <p:val>
                                            <p:strVal val="#ppt_w"/>
                                          </p:val>
                                        </p:tav>
                                      </p:tavLst>
                                    </p:anim>
                                    <p:anim calcmode="lin" valueType="num">
                                      <p:cBhvr>
                                        <p:cTn id="44" dur="750" fill="hold"/>
                                        <p:tgtEl>
                                          <p:spTgt spid="189"/>
                                        </p:tgtEl>
                                        <p:attrNameLst>
                                          <p:attrName>ppt_h</p:attrName>
                                        </p:attrNameLst>
                                      </p:cBhvr>
                                      <p:tavLst>
                                        <p:tav tm="0">
                                          <p:val>
                                            <p:fltVal val="0"/>
                                          </p:val>
                                        </p:tav>
                                        <p:tav tm="100000">
                                          <p:val>
                                            <p:strVal val="#ppt_h"/>
                                          </p:val>
                                        </p:tav>
                                      </p:tavLst>
                                    </p:anim>
                                    <p:animEffect transition="in" filter="fade">
                                      <p:cBhvr>
                                        <p:cTn id="45" dur="750"/>
                                        <p:tgtEl>
                                          <p:spTgt spid="189"/>
                                        </p:tgtEl>
                                      </p:cBhvr>
                                    </p:animEffect>
                                  </p:childTnLst>
                                </p:cTn>
                              </p:par>
                            </p:childTnLst>
                          </p:cTn>
                        </p:par>
                        <p:par>
                          <p:cTn id="46" fill="hold">
                            <p:stCondLst>
                              <p:cond delay="7250"/>
                            </p:stCondLst>
                            <p:childTnLst>
                              <p:par>
                                <p:cTn id="47" presetID="22" presetClass="entr" presetSubtype="8" fill="hold" grpId="0" nodeType="afterEffect">
                                  <p:stCondLst>
                                    <p:cond delay="0"/>
                                  </p:stCondLst>
                                  <p:childTnLst>
                                    <p:set>
                                      <p:cBhvr>
                                        <p:cTn id="48" dur="1" fill="hold">
                                          <p:stCondLst>
                                            <p:cond delay="0"/>
                                          </p:stCondLst>
                                        </p:cTn>
                                        <p:tgtEl>
                                          <p:spTgt spid="192"/>
                                        </p:tgtEl>
                                        <p:attrNameLst>
                                          <p:attrName>style.visibility</p:attrName>
                                        </p:attrNameLst>
                                      </p:cBhvr>
                                      <p:to>
                                        <p:strVal val="visible"/>
                                      </p:to>
                                    </p:set>
                                    <p:animEffect transition="in" filter="wipe(left)">
                                      <p:cBhvr>
                                        <p:cTn id="49" dur="750"/>
                                        <p:tgtEl>
                                          <p:spTgt spid="192"/>
                                        </p:tgtEl>
                                      </p:cBhvr>
                                    </p:animEffect>
                                  </p:childTnLst>
                                </p:cTn>
                              </p:par>
                            </p:childTnLst>
                          </p:cTn>
                        </p:par>
                        <p:par>
                          <p:cTn id="50" fill="hold">
                            <p:stCondLst>
                              <p:cond delay="8000"/>
                            </p:stCondLst>
                            <p:childTnLst>
                              <p:par>
                                <p:cTn id="51" presetID="53" presetClass="entr" presetSubtype="16" fill="hold" nodeType="afterEffect">
                                  <p:stCondLst>
                                    <p:cond delay="0"/>
                                  </p:stCondLst>
                                  <p:childTnLst>
                                    <p:set>
                                      <p:cBhvr>
                                        <p:cTn id="52" dur="1" fill="hold">
                                          <p:stCondLst>
                                            <p:cond delay="0"/>
                                          </p:stCondLst>
                                        </p:cTn>
                                        <p:tgtEl>
                                          <p:spTgt spid="193"/>
                                        </p:tgtEl>
                                        <p:attrNameLst>
                                          <p:attrName>style.visibility</p:attrName>
                                        </p:attrNameLst>
                                      </p:cBhvr>
                                      <p:to>
                                        <p:strVal val="visible"/>
                                      </p:to>
                                    </p:set>
                                    <p:anim calcmode="lin" valueType="num">
                                      <p:cBhvr>
                                        <p:cTn id="53" dur="750" fill="hold"/>
                                        <p:tgtEl>
                                          <p:spTgt spid="193"/>
                                        </p:tgtEl>
                                        <p:attrNameLst>
                                          <p:attrName>ppt_w</p:attrName>
                                        </p:attrNameLst>
                                      </p:cBhvr>
                                      <p:tavLst>
                                        <p:tav tm="0">
                                          <p:val>
                                            <p:fltVal val="0"/>
                                          </p:val>
                                        </p:tav>
                                        <p:tav tm="100000">
                                          <p:val>
                                            <p:strVal val="#ppt_w"/>
                                          </p:val>
                                        </p:tav>
                                      </p:tavLst>
                                    </p:anim>
                                    <p:anim calcmode="lin" valueType="num">
                                      <p:cBhvr>
                                        <p:cTn id="54" dur="750" fill="hold"/>
                                        <p:tgtEl>
                                          <p:spTgt spid="193"/>
                                        </p:tgtEl>
                                        <p:attrNameLst>
                                          <p:attrName>ppt_h</p:attrName>
                                        </p:attrNameLst>
                                      </p:cBhvr>
                                      <p:tavLst>
                                        <p:tav tm="0">
                                          <p:val>
                                            <p:fltVal val="0"/>
                                          </p:val>
                                        </p:tav>
                                        <p:tav tm="100000">
                                          <p:val>
                                            <p:strVal val="#ppt_h"/>
                                          </p:val>
                                        </p:tav>
                                      </p:tavLst>
                                    </p:anim>
                                    <p:animEffect transition="in" filter="fade">
                                      <p:cBhvr>
                                        <p:cTn id="55" dur="750"/>
                                        <p:tgtEl>
                                          <p:spTgt spid="193"/>
                                        </p:tgtEl>
                                      </p:cBhvr>
                                    </p:animEffect>
                                  </p:childTnLst>
                                </p:cTn>
                              </p:par>
                            </p:childTnLst>
                          </p:cTn>
                        </p:par>
                        <p:par>
                          <p:cTn id="56" fill="hold">
                            <p:stCondLst>
                              <p:cond delay="8750"/>
                            </p:stCondLst>
                            <p:childTnLst>
                              <p:par>
                                <p:cTn id="57" presetID="22" presetClass="entr" presetSubtype="8" fill="hold" grpId="0" nodeType="afterEffect">
                                  <p:stCondLst>
                                    <p:cond delay="0"/>
                                  </p:stCondLst>
                                  <p:childTnLst>
                                    <p:set>
                                      <p:cBhvr>
                                        <p:cTn id="58" dur="1" fill="hold">
                                          <p:stCondLst>
                                            <p:cond delay="0"/>
                                          </p:stCondLst>
                                        </p:cTn>
                                        <p:tgtEl>
                                          <p:spTgt spid="196"/>
                                        </p:tgtEl>
                                        <p:attrNameLst>
                                          <p:attrName>style.visibility</p:attrName>
                                        </p:attrNameLst>
                                      </p:cBhvr>
                                      <p:to>
                                        <p:strVal val="visible"/>
                                      </p:to>
                                    </p:set>
                                    <p:animEffect transition="in" filter="wipe(left)">
                                      <p:cBhvr>
                                        <p:cTn id="59" dur="750"/>
                                        <p:tgtEl>
                                          <p:spTgt spid="196"/>
                                        </p:tgtEl>
                                      </p:cBhvr>
                                    </p:animEffect>
                                  </p:childTnLst>
                                </p:cTn>
                              </p:par>
                            </p:childTnLst>
                          </p:cTn>
                        </p:par>
                        <p:par>
                          <p:cTn id="60" fill="hold">
                            <p:stCondLst>
                              <p:cond delay="9500"/>
                            </p:stCondLst>
                            <p:childTnLst>
                              <p:par>
                                <p:cTn id="61" presetID="53" presetClass="entr" presetSubtype="16" fill="hold" nodeType="afterEffect">
                                  <p:stCondLst>
                                    <p:cond delay="0"/>
                                  </p:stCondLst>
                                  <p:childTnLst>
                                    <p:set>
                                      <p:cBhvr>
                                        <p:cTn id="62" dur="1" fill="hold">
                                          <p:stCondLst>
                                            <p:cond delay="0"/>
                                          </p:stCondLst>
                                        </p:cTn>
                                        <p:tgtEl>
                                          <p:spTgt spid="197"/>
                                        </p:tgtEl>
                                        <p:attrNameLst>
                                          <p:attrName>style.visibility</p:attrName>
                                        </p:attrNameLst>
                                      </p:cBhvr>
                                      <p:to>
                                        <p:strVal val="visible"/>
                                      </p:to>
                                    </p:set>
                                    <p:anim calcmode="lin" valueType="num">
                                      <p:cBhvr>
                                        <p:cTn id="63" dur="750" fill="hold"/>
                                        <p:tgtEl>
                                          <p:spTgt spid="197"/>
                                        </p:tgtEl>
                                        <p:attrNameLst>
                                          <p:attrName>ppt_w</p:attrName>
                                        </p:attrNameLst>
                                      </p:cBhvr>
                                      <p:tavLst>
                                        <p:tav tm="0">
                                          <p:val>
                                            <p:fltVal val="0"/>
                                          </p:val>
                                        </p:tav>
                                        <p:tav tm="100000">
                                          <p:val>
                                            <p:strVal val="#ppt_w"/>
                                          </p:val>
                                        </p:tav>
                                      </p:tavLst>
                                    </p:anim>
                                    <p:anim calcmode="lin" valueType="num">
                                      <p:cBhvr>
                                        <p:cTn id="64" dur="750" fill="hold"/>
                                        <p:tgtEl>
                                          <p:spTgt spid="197"/>
                                        </p:tgtEl>
                                        <p:attrNameLst>
                                          <p:attrName>ppt_h</p:attrName>
                                        </p:attrNameLst>
                                      </p:cBhvr>
                                      <p:tavLst>
                                        <p:tav tm="0">
                                          <p:val>
                                            <p:fltVal val="0"/>
                                          </p:val>
                                        </p:tav>
                                        <p:tav tm="100000">
                                          <p:val>
                                            <p:strVal val="#ppt_h"/>
                                          </p:val>
                                        </p:tav>
                                      </p:tavLst>
                                    </p:anim>
                                    <p:animEffect transition="in" filter="fade">
                                      <p:cBhvr>
                                        <p:cTn id="65" dur="750"/>
                                        <p:tgtEl>
                                          <p:spTgt spid="197"/>
                                        </p:tgtEl>
                                      </p:cBhvr>
                                    </p:animEffect>
                                  </p:childTnLst>
                                </p:cTn>
                              </p:par>
                            </p:childTnLst>
                          </p:cTn>
                        </p:par>
                        <p:par>
                          <p:cTn id="66" fill="hold">
                            <p:stCondLst>
                              <p:cond delay="10250"/>
                            </p:stCondLst>
                            <p:childTnLst>
                              <p:par>
                                <p:cTn id="67" presetID="22" presetClass="entr" presetSubtype="8" fill="hold" grpId="0" nodeType="afterEffect">
                                  <p:stCondLst>
                                    <p:cond delay="0"/>
                                  </p:stCondLst>
                                  <p:childTnLst>
                                    <p:set>
                                      <p:cBhvr>
                                        <p:cTn id="68" dur="1" fill="hold">
                                          <p:stCondLst>
                                            <p:cond delay="0"/>
                                          </p:stCondLst>
                                        </p:cTn>
                                        <p:tgtEl>
                                          <p:spTgt spid="200"/>
                                        </p:tgtEl>
                                        <p:attrNameLst>
                                          <p:attrName>style.visibility</p:attrName>
                                        </p:attrNameLst>
                                      </p:cBhvr>
                                      <p:to>
                                        <p:strVal val="visible"/>
                                      </p:to>
                                    </p:set>
                                    <p:animEffect transition="in" filter="wipe(left)">
                                      <p:cBhvr>
                                        <p:cTn id="69" dur="750"/>
                                        <p:tgtEl>
                                          <p:spTgt spid="200"/>
                                        </p:tgtEl>
                                      </p:cBhvr>
                                    </p:animEffect>
                                  </p:childTnLst>
                                </p:cTn>
                              </p:par>
                            </p:childTnLst>
                          </p:cTn>
                        </p:par>
                        <p:par>
                          <p:cTn id="70" fill="hold">
                            <p:stCondLst>
                              <p:cond delay="11000"/>
                            </p:stCondLst>
                            <p:childTnLst>
                              <p:par>
                                <p:cTn id="71" presetID="53" presetClass="entr" presetSubtype="16" fill="hold" nodeType="afterEffect">
                                  <p:stCondLst>
                                    <p:cond delay="0"/>
                                  </p:stCondLst>
                                  <p:childTnLst>
                                    <p:set>
                                      <p:cBhvr>
                                        <p:cTn id="72" dur="1" fill="hold">
                                          <p:stCondLst>
                                            <p:cond delay="0"/>
                                          </p:stCondLst>
                                        </p:cTn>
                                        <p:tgtEl>
                                          <p:spTgt spid="201"/>
                                        </p:tgtEl>
                                        <p:attrNameLst>
                                          <p:attrName>style.visibility</p:attrName>
                                        </p:attrNameLst>
                                      </p:cBhvr>
                                      <p:to>
                                        <p:strVal val="visible"/>
                                      </p:to>
                                    </p:set>
                                    <p:anim calcmode="lin" valueType="num">
                                      <p:cBhvr>
                                        <p:cTn id="73" dur="750" fill="hold"/>
                                        <p:tgtEl>
                                          <p:spTgt spid="201"/>
                                        </p:tgtEl>
                                        <p:attrNameLst>
                                          <p:attrName>ppt_w</p:attrName>
                                        </p:attrNameLst>
                                      </p:cBhvr>
                                      <p:tavLst>
                                        <p:tav tm="0">
                                          <p:val>
                                            <p:fltVal val="0"/>
                                          </p:val>
                                        </p:tav>
                                        <p:tav tm="100000">
                                          <p:val>
                                            <p:strVal val="#ppt_w"/>
                                          </p:val>
                                        </p:tav>
                                      </p:tavLst>
                                    </p:anim>
                                    <p:anim calcmode="lin" valueType="num">
                                      <p:cBhvr>
                                        <p:cTn id="74" dur="750" fill="hold"/>
                                        <p:tgtEl>
                                          <p:spTgt spid="201"/>
                                        </p:tgtEl>
                                        <p:attrNameLst>
                                          <p:attrName>ppt_h</p:attrName>
                                        </p:attrNameLst>
                                      </p:cBhvr>
                                      <p:tavLst>
                                        <p:tav tm="0">
                                          <p:val>
                                            <p:fltVal val="0"/>
                                          </p:val>
                                        </p:tav>
                                        <p:tav tm="100000">
                                          <p:val>
                                            <p:strVal val="#ppt_h"/>
                                          </p:val>
                                        </p:tav>
                                      </p:tavLst>
                                    </p:anim>
                                    <p:animEffect transition="in" filter="fade">
                                      <p:cBhvr>
                                        <p:cTn id="75" dur="750"/>
                                        <p:tgtEl>
                                          <p:spTgt spid="201"/>
                                        </p:tgtEl>
                                      </p:cBhvr>
                                    </p:animEffect>
                                  </p:childTnLst>
                                </p:cTn>
                              </p:par>
                            </p:childTnLst>
                          </p:cTn>
                        </p:par>
                        <p:par>
                          <p:cTn id="76" fill="hold">
                            <p:stCondLst>
                              <p:cond delay="11750"/>
                            </p:stCondLst>
                            <p:childTnLst>
                              <p:par>
                                <p:cTn id="77" presetID="22" presetClass="entr" presetSubtype="8" fill="hold" grpId="0" nodeType="afterEffect">
                                  <p:stCondLst>
                                    <p:cond delay="0"/>
                                  </p:stCondLst>
                                  <p:childTnLst>
                                    <p:set>
                                      <p:cBhvr>
                                        <p:cTn id="78" dur="1" fill="hold">
                                          <p:stCondLst>
                                            <p:cond delay="0"/>
                                          </p:stCondLst>
                                        </p:cTn>
                                        <p:tgtEl>
                                          <p:spTgt spid="204"/>
                                        </p:tgtEl>
                                        <p:attrNameLst>
                                          <p:attrName>style.visibility</p:attrName>
                                        </p:attrNameLst>
                                      </p:cBhvr>
                                      <p:to>
                                        <p:strVal val="visible"/>
                                      </p:to>
                                    </p:set>
                                    <p:animEffect transition="in" filter="wipe(left)">
                                      <p:cBhvr>
                                        <p:cTn id="79" dur="750"/>
                                        <p:tgtEl>
                                          <p:spTgt spid="2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 grpId="0"/>
      <p:bldP spid="188" grpId="0"/>
      <p:bldP spid="192" grpId="0"/>
      <p:bldP spid="196" grpId="0"/>
      <p:bldP spid="200" grpId="0"/>
      <p:bldP spid="204" grpId="0"/>
      <p:bldP spid="206" grpId="0"/>
      <p:bldP spid="20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1580</TotalTime>
  <Words>1477</Words>
  <Application>Microsoft Office PowerPoint</Application>
  <PresentationFormat>Widescreen</PresentationFormat>
  <Paragraphs>81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326</cp:revision>
  <dcterms:created xsi:type="dcterms:W3CDTF">2016-09-28T22:08:47Z</dcterms:created>
  <dcterms:modified xsi:type="dcterms:W3CDTF">2019-09-11T21:03:55Z</dcterms:modified>
</cp:coreProperties>
</file>