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7206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a:off x="6452239" y="99717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2"/>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5435539" y="1408272"/>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F7467"/>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$381</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5435539" y="3236123"/>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4CC8EC"/>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$437</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10800000">
            <a:off x="3812961" y="28250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5" name="Freeform: Shape 14">
            <a:extLst>
              <a:ext uri="{FF2B5EF4-FFF2-40B4-BE49-F238E27FC236}">
                <a16:creationId xmlns:a16="http://schemas.microsoft.com/office/drawing/2014/main" id="{CF99D5BA-0AB5-4665-8631-617EB07F8624}"/>
              </a:ext>
            </a:extLst>
          </p:cNvPr>
          <p:cNvSpPr>
            <a:spLocks noChangeAspect="1"/>
          </p:cNvSpPr>
          <p:nvPr/>
        </p:nvSpPr>
        <p:spPr bwMode="auto">
          <a:xfrm>
            <a:off x="6455852" y="4652880"/>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4"/>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6" name="Freeform 6">
            <a:extLst>
              <a:ext uri="{FF2B5EF4-FFF2-40B4-BE49-F238E27FC236}">
                <a16:creationId xmlns:a16="http://schemas.microsoft.com/office/drawing/2014/main" id="{05393B2F-B0B0-4EB3-A525-DCB74514D6B7}"/>
              </a:ext>
            </a:extLst>
          </p:cNvPr>
          <p:cNvSpPr>
            <a:spLocks noChangeAspect="1"/>
          </p:cNvSpPr>
          <p:nvPr/>
        </p:nvSpPr>
        <p:spPr bwMode="auto">
          <a:xfrm>
            <a:off x="5438287" y="5071786"/>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4C956"/>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$521</a:t>
            </a:r>
            <a:endParaRPr lang="ru-RU" sz="2200" dirty="0">
              <a:solidFill>
                <a:schemeClr val="bg1"/>
              </a:solidFill>
            </a:endParaRPr>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997882" y="1443895"/>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7467"/>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0" name="Text Box 10">
            <a:extLst>
              <a:ext uri="{FF2B5EF4-FFF2-40B4-BE49-F238E27FC236}">
                <a16:creationId xmlns:a16="http://schemas.microsoft.com/office/drawing/2014/main" id="{A835F8A7-5A6D-4127-ADF4-9F60A93F8BB5}"/>
              </a:ext>
            </a:extLst>
          </p:cNvPr>
          <p:cNvSpPr txBox="1">
            <a:spLocks noChangeArrowheads="1"/>
          </p:cNvSpPr>
          <p:nvPr/>
        </p:nvSpPr>
        <p:spPr bwMode="auto">
          <a:xfrm>
            <a:off x="997882" y="5103780"/>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4C956"/>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Text Box 10">
            <a:extLst>
              <a:ext uri="{FF2B5EF4-FFF2-40B4-BE49-F238E27FC236}">
                <a16:creationId xmlns:a16="http://schemas.microsoft.com/office/drawing/2014/main" id="{3C76F09C-B526-4BF2-A873-5BA65AE1A05E}"/>
              </a:ext>
            </a:extLst>
          </p:cNvPr>
          <p:cNvSpPr txBox="1">
            <a:spLocks noChangeArrowheads="1"/>
          </p:cNvSpPr>
          <p:nvPr/>
        </p:nvSpPr>
        <p:spPr bwMode="auto">
          <a:xfrm>
            <a:off x="6957780" y="3275930"/>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 name="Straight Connector 2">
            <a:extLst>
              <a:ext uri="{FF2B5EF4-FFF2-40B4-BE49-F238E27FC236}">
                <a16:creationId xmlns:a16="http://schemas.microsoft.com/office/drawing/2014/main" id="{B5CE0CCE-D70A-4EE9-AD0D-AB208516D0B7}"/>
              </a:ext>
            </a:extLst>
          </p:cNvPr>
          <p:cNvCxnSpPr/>
          <p:nvPr/>
        </p:nvCxnSpPr>
        <p:spPr>
          <a:xfrm>
            <a:off x="6018747" y="0"/>
            <a:ext cx="0" cy="1280160"/>
          </a:xfrm>
          <a:prstGeom prst="line">
            <a:avLst/>
          </a:prstGeom>
          <a:ln w="12700">
            <a:solidFill>
              <a:srgbClr val="FFFFFF"/>
            </a:solidFill>
            <a:headEnd type="none"/>
            <a:tailEnd type="oval"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BA4B301-A893-433E-8F3A-329F03B95343}"/>
              </a:ext>
            </a:extLst>
          </p:cNvPr>
          <p:cNvCxnSpPr/>
          <p:nvPr/>
        </p:nvCxnSpPr>
        <p:spPr>
          <a:xfrm>
            <a:off x="6018747" y="2682758"/>
            <a:ext cx="0" cy="45720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1B3D96-9AF6-43C0-B88C-B4DC81463A30}"/>
              </a:ext>
            </a:extLst>
          </p:cNvPr>
          <p:cNvCxnSpPr/>
          <p:nvPr/>
        </p:nvCxnSpPr>
        <p:spPr>
          <a:xfrm>
            <a:off x="6018747" y="4519159"/>
            <a:ext cx="0" cy="45720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2F8D276-2575-4BDA-B653-60098DB771E8}"/>
              </a:ext>
            </a:extLst>
          </p:cNvPr>
          <p:cNvCxnSpPr/>
          <p:nvPr/>
        </p:nvCxnSpPr>
        <p:spPr>
          <a:xfrm>
            <a:off x="6018747" y="6400800"/>
            <a:ext cx="0" cy="45720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pic>
        <p:nvPicPr>
          <p:cNvPr id="17" name="Picture 16">
            <a:hlinkClick r:id="rId5"/>
            <a:extLst>
              <a:ext uri="{FF2B5EF4-FFF2-40B4-BE49-F238E27FC236}">
                <a16:creationId xmlns:a16="http://schemas.microsoft.com/office/drawing/2014/main" id="{416264ED-9BD2-4870-80C4-73FD7D29CB5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6735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par>
                                <p:cTn id="12" presetID="22" presetClass="entr" presetSubtype="4"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down)">
                                      <p:cBhvr>
                                        <p:cTn id="14" dur="500"/>
                                        <p:tgtEl>
                                          <p:spTgt spid="24"/>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31"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anim calcmode="lin" valueType="num">
                                      <p:cBhvr>
                                        <p:cTn id="26" dur="1000" fill="hold"/>
                                        <p:tgtEl>
                                          <p:spTgt spid="12"/>
                                        </p:tgtEl>
                                        <p:attrNameLst>
                                          <p:attrName>style.rotation</p:attrName>
                                        </p:attrNameLst>
                                      </p:cBhvr>
                                      <p:tavLst>
                                        <p:tav tm="0">
                                          <p:val>
                                            <p:fltVal val="90"/>
                                          </p:val>
                                        </p:tav>
                                        <p:tav tm="100000">
                                          <p:val>
                                            <p:fltVal val="0"/>
                                          </p:val>
                                        </p:tav>
                                      </p:tavLst>
                                    </p:anim>
                                    <p:animEffect transition="in" filter="fade">
                                      <p:cBhvr>
                                        <p:cTn id="27" dur="1000"/>
                                        <p:tgtEl>
                                          <p:spTgt spid="12"/>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4000"/>
                            </p:stCondLst>
                            <p:childTnLst>
                              <p:par>
                                <p:cTn id="43" presetID="31"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ppt_w</p:attrName>
                                        </p:attrNameLst>
                                      </p:cBhvr>
                                      <p:tavLst>
                                        <p:tav tm="0">
                                          <p:val>
                                            <p:fltVal val="0"/>
                                          </p:val>
                                        </p:tav>
                                        <p:tav tm="100000">
                                          <p:val>
                                            <p:strVal val="#ppt_w"/>
                                          </p:val>
                                        </p:tav>
                                      </p:tavLst>
                                    </p:anim>
                                    <p:anim calcmode="lin" valueType="num">
                                      <p:cBhvr>
                                        <p:cTn id="46" dur="1000" fill="hold"/>
                                        <p:tgtEl>
                                          <p:spTgt spid="14"/>
                                        </p:tgtEl>
                                        <p:attrNameLst>
                                          <p:attrName>ppt_h</p:attrName>
                                        </p:attrNameLst>
                                      </p:cBhvr>
                                      <p:tavLst>
                                        <p:tav tm="0">
                                          <p:val>
                                            <p:fltVal val="0"/>
                                          </p:val>
                                        </p:tav>
                                        <p:tav tm="100000">
                                          <p:val>
                                            <p:strVal val="#ppt_h"/>
                                          </p:val>
                                        </p:tav>
                                      </p:tavLst>
                                    </p:anim>
                                    <p:anim calcmode="lin" valueType="num">
                                      <p:cBhvr>
                                        <p:cTn id="47" dur="1000" fill="hold"/>
                                        <p:tgtEl>
                                          <p:spTgt spid="14"/>
                                        </p:tgtEl>
                                        <p:attrNameLst>
                                          <p:attrName>style.rotation</p:attrName>
                                        </p:attrNameLst>
                                      </p:cBhvr>
                                      <p:tavLst>
                                        <p:tav tm="0">
                                          <p:val>
                                            <p:fltVal val="90"/>
                                          </p:val>
                                        </p:tav>
                                        <p:tav tm="100000">
                                          <p:val>
                                            <p:fltVal val="0"/>
                                          </p:val>
                                        </p:tav>
                                      </p:tavLst>
                                    </p:anim>
                                    <p:animEffect transition="in" filter="fade">
                                      <p:cBhvr>
                                        <p:cTn id="48" dur="1000"/>
                                        <p:tgtEl>
                                          <p:spTgt spid="14"/>
                                        </p:tgtEl>
                                      </p:cBhvr>
                                    </p:animEffect>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5500"/>
                            </p:stCondLst>
                            <p:childTnLst>
                              <p:par>
                                <p:cTn id="54" presetID="22" presetClass="entr" presetSubtype="1"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up)">
                                      <p:cBhvr>
                                        <p:cTn id="56" dur="500"/>
                                        <p:tgtEl>
                                          <p:spTgt spid="23"/>
                                        </p:tgtEl>
                                      </p:cBhvr>
                                    </p:animEffect>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 calcmode="lin" valueType="num">
                                      <p:cBhvr>
                                        <p:cTn id="60" dur="500" fill="hold"/>
                                        <p:tgtEl>
                                          <p:spTgt spid="16"/>
                                        </p:tgtEl>
                                        <p:attrNameLst>
                                          <p:attrName>ppt_w</p:attrName>
                                        </p:attrNameLst>
                                      </p:cBhvr>
                                      <p:tavLst>
                                        <p:tav tm="0">
                                          <p:val>
                                            <p:fltVal val="0"/>
                                          </p:val>
                                        </p:tav>
                                        <p:tav tm="100000">
                                          <p:val>
                                            <p:strVal val="#ppt_w"/>
                                          </p:val>
                                        </p:tav>
                                      </p:tavLst>
                                    </p:anim>
                                    <p:anim calcmode="lin" valueType="num">
                                      <p:cBhvr>
                                        <p:cTn id="61" dur="500" fill="hold"/>
                                        <p:tgtEl>
                                          <p:spTgt spid="16"/>
                                        </p:tgtEl>
                                        <p:attrNameLst>
                                          <p:attrName>ppt_h</p:attrName>
                                        </p:attrNameLst>
                                      </p:cBhvr>
                                      <p:tavLst>
                                        <p:tav tm="0">
                                          <p:val>
                                            <p:fltVal val="0"/>
                                          </p:val>
                                        </p:tav>
                                        <p:tav tm="100000">
                                          <p:val>
                                            <p:strVal val="#ppt_h"/>
                                          </p:val>
                                        </p:tav>
                                      </p:tavLst>
                                    </p:anim>
                                    <p:animEffect transition="in" filter="fade">
                                      <p:cBhvr>
                                        <p:cTn id="62" dur="500"/>
                                        <p:tgtEl>
                                          <p:spTgt spid="16"/>
                                        </p:tgtEl>
                                      </p:cBhvr>
                                    </p:animEffect>
                                  </p:childTnLst>
                                </p:cTn>
                              </p:par>
                            </p:childTnLst>
                          </p:cTn>
                        </p:par>
                        <p:par>
                          <p:cTn id="63" fill="hold">
                            <p:stCondLst>
                              <p:cond delay="6500"/>
                            </p:stCondLst>
                            <p:childTnLst>
                              <p:par>
                                <p:cTn id="64" presetID="31"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1000" fill="hold"/>
                                        <p:tgtEl>
                                          <p:spTgt spid="15"/>
                                        </p:tgtEl>
                                        <p:attrNameLst>
                                          <p:attrName>ppt_w</p:attrName>
                                        </p:attrNameLst>
                                      </p:cBhvr>
                                      <p:tavLst>
                                        <p:tav tm="0">
                                          <p:val>
                                            <p:fltVal val="0"/>
                                          </p:val>
                                        </p:tav>
                                        <p:tav tm="100000">
                                          <p:val>
                                            <p:strVal val="#ppt_w"/>
                                          </p:val>
                                        </p:tav>
                                      </p:tavLst>
                                    </p:anim>
                                    <p:anim calcmode="lin" valueType="num">
                                      <p:cBhvr>
                                        <p:cTn id="67" dur="1000" fill="hold"/>
                                        <p:tgtEl>
                                          <p:spTgt spid="15"/>
                                        </p:tgtEl>
                                        <p:attrNameLst>
                                          <p:attrName>ppt_h</p:attrName>
                                        </p:attrNameLst>
                                      </p:cBhvr>
                                      <p:tavLst>
                                        <p:tav tm="0">
                                          <p:val>
                                            <p:fltVal val="0"/>
                                          </p:val>
                                        </p:tav>
                                        <p:tav tm="100000">
                                          <p:val>
                                            <p:strVal val="#ppt_h"/>
                                          </p:val>
                                        </p:tav>
                                      </p:tavLst>
                                    </p:anim>
                                    <p:anim calcmode="lin" valueType="num">
                                      <p:cBhvr>
                                        <p:cTn id="68" dur="1000" fill="hold"/>
                                        <p:tgtEl>
                                          <p:spTgt spid="15"/>
                                        </p:tgtEl>
                                        <p:attrNameLst>
                                          <p:attrName>style.rotation</p:attrName>
                                        </p:attrNameLst>
                                      </p:cBhvr>
                                      <p:tavLst>
                                        <p:tav tm="0">
                                          <p:val>
                                            <p:fltVal val="90"/>
                                          </p:val>
                                        </p:tav>
                                        <p:tav tm="100000">
                                          <p:val>
                                            <p:fltVal val="0"/>
                                          </p:val>
                                        </p:tav>
                                      </p:tavLst>
                                    </p:anim>
                                    <p:animEffect transition="in" filter="fade">
                                      <p:cBhvr>
                                        <p:cTn id="69" dur="1000"/>
                                        <p:tgtEl>
                                          <p:spTgt spid="15"/>
                                        </p:tgtEl>
                                      </p:cBhvr>
                                    </p:animEffect>
                                  </p:childTnLst>
                                </p:cTn>
                              </p:par>
                            </p:childTnLst>
                          </p:cTn>
                        </p:par>
                        <p:par>
                          <p:cTn id="70" fill="hold">
                            <p:stCondLst>
                              <p:cond delay="7500"/>
                            </p:stCondLst>
                            <p:childTnLst>
                              <p:par>
                                <p:cTn id="71" presetID="22" presetClass="entr" presetSubtype="2"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right)">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5" grpId="0" animBg="1"/>
      <p:bldP spid="16" grpId="0" animBg="1"/>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2018-02-24T22:17:58Z</dcterms:modified>
</cp:coreProperties>
</file>