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670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71%</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E76C0F"/>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E76C0F"/>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E76C0F"/>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E76C0F"/>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57%</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CF351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CF351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CF351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CF351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VS</a:t>
            </a:r>
            <a:endParaRPr lang="en-US" sz="400" dirty="0">
              <a:solidFill>
                <a:schemeClr val="bg1"/>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02</a:t>
            </a:r>
          </a:p>
        </p:txBody>
      </p:sp>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2019-09-11T20:56:04Z</dcterms:modified>
</cp:coreProperties>
</file>