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5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78429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B805CE6C-0460-4D17-AFD6-20711D134729}"/>
              </a:ext>
            </a:extLst>
          </p:cNvPr>
          <p:cNvSpPr/>
          <p:nvPr/>
        </p:nvSpPr>
        <p:spPr>
          <a:xfrm rot="18892188">
            <a:off x="5472217" y="1299814"/>
            <a:ext cx="7211399" cy="1497757"/>
          </a:xfrm>
          <a:custGeom>
            <a:avLst/>
            <a:gdLst>
              <a:gd name="connsiteX0" fmla="*/ 5751328 w 7211399"/>
              <a:gd name="connsiteY0" fmla="*/ 0 h 1497757"/>
              <a:gd name="connsiteX1" fmla="*/ 7211398 w 7211399"/>
              <a:gd name="connsiteY1" fmla="*/ 1466721 h 1497757"/>
              <a:gd name="connsiteX2" fmla="*/ 7211399 w 7211399"/>
              <a:gd name="connsiteY2" fmla="*/ 1497757 h 1497757"/>
              <a:gd name="connsiteX3" fmla="*/ 0 w 7211399"/>
              <a:gd name="connsiteY3" fmla="*/ 1497757 h 1497757"/>
              <a:gd name="connsiteX4" fmla="*/ 1504580 w 7211399"/>
              <a:gd name="connsiteY4" fmla="*/ 0 h 1497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1399" h="1497757">
                <a:moveTo>
                  <a:pt x="5751328" y="0"/>
                </a:moveTo>
                <a:lnTo>
                  <a:pt x="7211398" y="1466721"/>
                </a:lnTo>
                <a:lnTo>
                  <a:pt x="7211399" y="1497757"/>
                </a:lnTo>
                <a:lnTo>
                  <a:pt x="0" y="1497757"/>
                </a:lnTo>
                <a:lnTo>
                  <a:pt x="1504580" y="0"/>
                </a:ln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8AC7BE0-BB17-4217-B7D6-6FB2DC39B56B}"/>
              </a:ext>
            </a:extLst>
          </p:cNvPr>
          <p:cNvSpPr/>
          <p:nvPr/>
        </p:nvSpPr>
        <p:spPr>
          <a:xfrm rot="18892188">
            <a:off x="6445657" y="3758294"/>
            <a:ext cx="6885420" cy="337922"/>
          </a:xfrm>
          <a:custGeom>
            <a:avLst/>
            <a:gdLst>
              <a:gd name="connsiteX0" fmla="*/ 6885420 w 6885420"/>
              <a:gd name="connsiteY0" fmla="*/ 0 h 337922"/>
              <a:gd name="connsiteX1" fmla="*/ 6545959 w 6885420"/>
              <a:gd name="connsiteY1" fmla="*/ 337922 h 337922"/>
              <a:gd name="connsiteX2" fmla="*/ 0 w 6885420"/>
              <a:gd name="connsiteY2" fmla="*/ 337922 h 337922"/>
              <a:gd name="connsiteX3" fmla="*/ 339462 w 6885420"/>
              <a:gd name="connsiteY3" fmla="*/ 0 h 337922"/>
            </a:gdLst>
            <a:ahLst/>
            <a:cxnLst>
              <a:cxn ang="0">
                <a:pos x="connsiteX0" y="connsiteY0"/>
              </a:cxn>
              <a:cxn ang="0">
                <a:pos x="connsiteX1" y="connsiteY1"/>
              </a:cxn>
              <a:cxn ang="0">
                <a:pos x="connsiteX2" y="connsiteY2"/>
              </a:cxn>
              <a:cxn ang="0">
                <a:pos x="connsiteX3" y="connsiteY3"/>
              </a:cxn>
            </a:cxnLst>
            <a:rect l="l" t="t" r="r" b="b"/>
            <a:pathLst>
              <a:path w="6885420" h="337922">
                <a:moveTo>
                  <a:pt x="6885420" y="0"/>
                </a:moveTo>
                <a:lnTo>
                  <a:pt x="6545959" y="337922"/>
                </a:lnTo>
                <a:lnTo>
                  <a:pt x="0" y="337922"/>
                </a:lnTo>
                <a:lnTo>
                  <a:pt x="339462" y="0"/>
                </a:ln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F6FC35F3-3A00-4A10-8FF3-5F6EF38F1B45}"/>
              </a:ext>
            </a:extLst>
          </p:cNvPr>
          <p:cNvSpPr/>
          <p:nvPr/>
        </p:nvSpPr>
        <p:spPr>
          <a:xfrm rot="18892188">
            <a:off x="5581416" y="3515235"/>
            <a:ext cx="6821670" cy="496065"/>
          </a:xfrm>
          <a:custGeom>
            <a:avLst/>
            <a:gdLst>
              <a:gd name="connsiteX0" fmla="*/ 6149588 w 6821670"/>
              <a:gd name="connsiteY0" fmla="*/ 0 h 496065"/>
              <a:gd name="connsiteX1" fmla="*/ 5651263 w 6821670"/>
              <a:gd name="connsiteY1" fmla="*/ 496065 h 496065"/>
              <a:gd name="connsiteX2" fmla="*/ 0 w 6821670"/>
              <a:gd name="connsiteY2" fmla="*/ 496065 h 496065"/>
              <a:gd name="connsiteX3" fmla="*/ 498325 w 6821670"/>
              <a:gd name="connsiteY3" fmla="*/ 0 h 496065"/>
              <a:gd name="connsiteX4" fmla="*/ 6821670 w 6821670"/>
              <a:gd name="connsiteY4" fmla="*/ 0 h 496065"/>
              <a:gd name="connsiteX5" fmla="*/ 6821670 w 6821670"/>
              <a:gd name="connsiteY5" fmla="*/ 24394 h 496065"/>
              <a:gd name="connsiteX6" fmla="*/ 6797388 w 6821670"/>
              <a:gd name="connsiteY6" fmla="*/ 1 h 496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21670" h="496065">
                <a:moveTo>
                  <a:pt x="6149588" y="0"/>
                </a:moveTo>
                <a:lnTo>
                  <a:pt x="5651263" y="496065"/>
                </a:lnTo>
                <a:lnTo>
                  <a:pt x="0" y="496065"/>
                </a:lnTo>
                <a:lnTo>
                  <a:pt x="498325" y="0"/>
                </a:lnTo>
                <a:close/>
                <a:moveTo>
                  <a:pt x="6821670" y="0"/>
                </a:moveTo>
                <a:lnTo>
                  <a:pt x="6821670" y="24394"/>
                </a:lnTo>
                <a:lnTo>
                  <a:pt x="6797388" y="1"/>
                </a:ln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74CB8179-BE3C-4D5D-891C-B4BD6AAF7E77}"/>
              </a:ext>
            </a:extLst>
          </p:cNvPr>
          <p:cNvSpPr/>
          <p:nvPr/>
        </p:nvSpPr>
        <p:spPr>
          <a:xfrm rot="18892188">
            <a:off x="11069606" y="2475693"/>
            <a:ext cx="1390470" cy="163338"/>
          </a:xfrm>
          <a:custGeom>
            <a:avLst/>
            <a:gdLst>
              <a:gd name="connsiteX0" fmla="*/ 1390470 w 1390470"/>
              <a:gd name="connsiteY0" fmla="*/ 0 h 163338"/>
              <a:gd name="connsiteX1" fmla="*/ 1226387 w 1390470"/>
              <a:gd name="connsiteY1" fmla="*/ 163338 h 163338"/>
              <a:gd name="connsiteX2" fmla="*/ 0 w 1390470"/>
              <a:gd name="connsiteY2" fmla="*/ 163338 h 163338"/>
              <a:gd name="connsiteX3" fmla="*/ 164082 w 1390470"/>
              <a:gd name="connsiteY3" fmla="*/ 0 h 163338"/>
            </a:gdLst>
            <a:ahLst/>
            <a:cxnLst>
              <a:cxn ang="0">
                <a:pos x="connsiteX0" y="connsiteY0"/>
              </a:cxn>
              <a:cxn ang="0">
                <a:pos x="connsiteX1" y="connsiteY1"/>
              </a:cxn>
              <a:cxn ang="0">
                <a:pos x="connsiteX2" y="connsiteY2"/>
              </a:cxn>
              <a:cxn ang="0">
                <a:pos x="connsiteX3" y="connsiteY3"/>
              </a:cxn>
            </a:cxnLst>
            <a:rect l="l" t="t" r="r" b="b"/>
            <a:pathLst>
              <a:path w="1390470" h="163338">
                <a:moveTo>
                  <a:pt x="1390470" y="0"/>
                </a:moveTo>
                <a:lnTo>
                  <a:pt x="1226387" y="163338"/>
                </a:lnTo>
                <a:lnTo>
                  <a:pt x="0" y="163338"/>
                </a:lnTo>
                <a:lnTo>
                  <a:pt x="164082" y="0"/>
                </a:lnTo>
                <a:close/>
              </a:path>
            </a:pathLst>
          </a:custGeom>
          <a:solidFill>
            <a:srgbClr val="A1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FDEB414E-4AC6-4BFB-A1B1-4DD788735A74}"/>
              </a:ext>
            </a:extLst>
          </p:cNvPr>
          <p:cNvSpPr/>
          <p:nvPr/>
        </p:nvSpPr>
        <p:spPr>
          <a:xfrm rot="18892188">
            <a:off x="9422052" y="2572135"/>
            <a:ext cx="2521102" cy="163338"/>
          </a:xfrm>
          <a:custGeom>
            <a:avLst/>
            <a:gdLst>
              <a:gd name="connsiteX0" fmla="*/ 2521102 w 2521102"/>
              <a:gd name="connsiteY0" fmla="*/ 0 h 163338"/>
              <a:gd name="connsiteX1" fmla="*/ 2357021 w 2521102"/>
              <a:gd name="connsiteY1" fmla="*/ 163338 h 163338"/>
              <a:gd name="connsiteX2" fmla="*/ 0 w 2521102"/>
              <a:gd name="connsiteY2" fmla="*/ 163338 h 163338"/>
              <a:gd name="connsiteX3" fmla="*/ 164081 w 2521102"/>
              <a:gd name="connsiteY3" fmla="*/ 0 h 163338"/>
            </a:gdLst>
            <a:ahLst/>
            <a:cxnLst>
              <a:cxn ang="0">
                <a:pos x="connsiteX0" y="connsiteY0"/>
              </a:cxn>
              <a:cxn ang="0">
                <a:pos x="connsiteX1" y="connsiteY1"/>
              </a:cxn>
              <a:cxn ang="0">
                <a:pos x="connsiteX2" y="connsiteY2"/>
              </a:cxn>
              <a:cxn ang="0">
                <a:pos x="connsiteX3" y="connsiteY3"/>
              </a:cxn>
            </a:cxnLst>
            <a:rect l="l" t="t" r="r" b="b"/>
            <a:pathLst>
              <a:path w="2521102" h="163338">
                <a:moveTo>
                  <a:pt x="2521102" y="0"/>
                </a:moveTo>
                <a:lnTo>
                  <a:pt x="2357021" y="163338"/>
                </a:lnTo>
                <a:lnTo>
                  <a:pt x="0" y="163338"/>
                </a:lnTo>
                <a:lnTo>
                  <a:pt x="164081" y="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FC91A34D-819A-42C5-B55C-5A5EC25DD06A}"/>
              </a:ext>
            </a:extLst>
          </p:cNvPr>
          <p:cNvSpPr>
            <a:spLocks noChangeAspect="1"/>
          </p:cNvSpPr>
          <p:nvPr/>
        </p:nvSpPr>
        <p:spPr>
          <a:xfrm rot="2700000">
            <a:off x="7692982" y="2135843"/>
            <a:ext cx="1828800" cy="1828800"/>
          </a:xfrm>
          <a:prstGeom prst="rect">
            <a:avLst/>
          </a:prstGeom>
          <a:blipFill dpi="0" rotWithShape="0">
            <a:blip r:embed="rId2"/>
            <a:srcRect/>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7C7A633-61C8-473A-8008-542BC594043B}"/>
              </a:ext>
            </a:extLst>
          </p:cNvPr>
          <p:cNvSpPr>
            <a:spLocks noChangeAspect="1"/>
          </p:cNvSpPr>
          <p:nvPr/>
        </p:nvSpPr>
        <p:spPr>
          <a:xfrm rot="2700000">
            <a:off x="9764353" y="3147513"/>
            <a:ext cx="1645920" cy="1645920"/>
          </a:xfrm>
          <a:prstGeom prst="rect">
            <a:avLst/>
          </a:prstGeom>
          <a:blipFill dpi="0" rotWithShape="0">
            <a:blip r:embed="rId3"/>
            <a:srcRect/>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7029B80-3DF9-4289-BD83-D9FDF2850E78}"/>
              </a:ext>
            </a:extLst>
          </p:cNvPr>
          <p:cNvSpPr>
            <a:spLocks noChangeAspect="1"/>
          </p:cNvSpPr>
          <p:nvPr/>
        </p:nvSpPr>
        <p:spPr>
          <a:xfrm rot="2700000">
            <a:off x="8494282" y="4413998"/>
            <a:ext cx="1645920" cy="1645920"/>
          </a:xfrm>
          <a:prstGeom prst="rect">
            <a:avLst/>
          </a:prstGeom>
          <a:blipFill dpi="0" rotWithShape="0">
            <a:blip r:embed="rId4"/>
            <a:srcRect/>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C800C27D-50E0-49D0-A5E9-EBB8E1439D5F}"/>
              </a:ext>
            </a:extLst>
          </p:cNvPr>
          <p:cNvSpPr txBox="1"/>
          <p:nvPr/>
        </p:nvSpPr>
        <p:spPr>
          <a:xfrm>
            <a:off x="940004" y="1827826"/>
            <a:ext cx="4622514"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1" name="TextBox 30">
            <a:extLst>
              <a:ext uri="{FF2B5EF4-FFF2-40B4-BE49-F238E27FC236}">
                <a16:creationId xmlns:a16="http://schemas.microsoft.com/office/drawing/2014/main" id="{A9124122-C84C-4604-AC8E-D0908790F3D3}"/>
              </a:ext>
            </a:extLst>
          </p:cNvPr>
          <p:cNvSpPr txBox="1"/>
          <p:nvPr/>
        </p:nvSpPr>
        <p:spPr>
          <a:xfrm>
            <a:off x="1066800" y="3446369"/>
            <a:ext cx="4356018" cy="261610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p:txBody>
      </p:sp>
    </p:spTree>
    <p:extLst>
      <p:ext uri="{BB962C8B-B14F-4D97-AF65-F5344CB8AC3E}">
        <p14:creationId xmlns:p14="http://schemas.microsoft.com/office/powerpoint/2010/main" val="776639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500"/>
                                        <p:tgtEl>
                                          <p:spTgt spid="3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1">
                                            <p:txEl>
                                              <p:pRg st="0" end="0"/>
                                            </p:txEl>
                                          </p:spTgt>
                                        </p:tgtEl>
                                        <p:attrNameLst>
                                          <p:attrName>style.visibility</p:attrName>
                                        </p:attrNameLst>
                                      </p:cBhvr>
                                      <p:to>
                                        <p:strVal val="visible"/>
                                      </p:to>
                                    </p:set>
                                    <p:animEffect transition="in" filter="fade">
                                      <p:cBhvr>
                                        <p:cTn id="11" dur="500"/>
                                        <p:tgtEl>
                                          <p:spTgt spid="31">
                                            <p:txEl>
                                              <p:pRg st="0" end="0"/>
                                            </p:txEl>
                                          </p:spTgt>
                                        </p:tgtEl>
                                      </p:cBhvr>
                                    </p:animEffect>
                                    <p:anim calcmode="lin" valueType="num">
                                      <p:cBhvr>
                                        <p:cTn id="12" dur="500" fill="hold"/>
                                        <p:tgtEl>
                                          <p:spTgt spid="31">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3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1">
                                            <p:txEl>
                                              <p:pRg st="2" end="2"/>
                                            </p:txEl>
                                          </p:spTgt>
                                        </p:tgtEl>
                                        <p:attrNameLst>
                                          <p:attrName>style.visibility</p:attrName>
                                        </p:attrNameLst>
                                      </p:cBhvr>
                                      <p:to>
                                        <p:strVal val="visible"/>
                                      </p:to>
                                    </p:set>
                                    <p:animEffect transition="in" filter="fade">
                                      <p:cBhvr>
                                        <p:cTn id="17" dur="500"/>
                                        <p:tgtEl>
                                          <p:spTgt spid="31">
                                            <p:txEl>
                                              <p:pRg st="2" end="2"/>
                                            </p:txEl>
                                          </p:spTgt>
                                        </p:tgtEl>
                                      </p:cBhvr>
                                    </p:animEffect>
                                    <p:anim calcmode="lin" valueType="num">
                                      <p:cBhvr>
                                        <p:cTn id="18" dur="500" fill="hold"/>
                                        <p:tgtEl>
                                          <p:spTgt spid="31">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1">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1">
                                            <p:txEl>
                                              <p:pRg st="4" end="4"/>
                                            </p:txEl>
                                          </p:spTgt>
                                        </p:tgtEl>
                                        <p:attrNameLst>
                                          <p:attrName>style.visibility</p:attrName>
                                        </p:attrNameLst>
                                      </p:cBhvr>
                                      <p:to>
                                        <p:strVal val="visible"/>
                                      </p:to>
                                    </p:set>
                                    <p:animEffect transition="in" filter="fade">
                                      <p:cBhvr>
                                        <p:cTn id="23" dur="500"/>
                                        <p:tgtEl>
                                          <p:spTgt spid="31">
                                            <p:txEl>
                                              <p:pRg st="4" end="4"/>
                                            </p:txEl>
                                          </p:spTgt>
                                        </p:tgtEl>
                                      </p:cBhvr>
                                    </p:animEffect>
                                    <p:anim calcmode="lin" valueType="num">
                                      <p:cBhvr>
                                        <p:cTn id="24" dur="500" fill="hold"/>
                                        <p:tgtEl>
                                          <p:spTgt spid="31">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31">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31">
                                            <p:txEl>
                                              <p:pRg st="6" end="6"/>
                                            </p:txEl>
                                          </p:spTgt>
                                        </p:tgtEl>
                                        <p:attrNameLst>
                                          <p:attrName>style.visibility</p:attrName>
                                        </p:attrNameLst>
                                      </p:cBhvr>
                                      <p:to>
                                        <p:strVal val="visible"/>
                                      </p:to>
                                    </p:set>
                                    <p:animEffect transition="in" filter="fade">
                                      <p:cBhvr>
                                        <p:cTn id="29" dur="500"/>
                                        <p:tgtEl>
                                          <p:spTgt spid="31">
                                            <p:txEl>
                                              <p:pRg st="6" end="6"/>
                                            </p:txEl>
                                          </p:spTgt>
                                        </p:tgtEl>
                                      </p:cBhvr>
                                    </p:animEffect>
                                    <p:anim calcmode="lin" valueType="num">
                                      <p:cBhvr>
                                        <p:cTn id="30" dur="500" fill="hold"/>
                                        <p:tgtEl>
                                          <p:spTgt spid="31">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31">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18" presetClass="entr" presetSubtype="12"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strips(downLeft)">
                                      <p:cBhvr>
                                        <p:cTn id="35" dur="1000"/>
                                        <p:tgtEl>
                                          <p:spTgt spid="13"/>
                                        </p:tgtEl>
                                      </p:cBhvr>
                                    </p:animEffect>
                                  </p:childTnLst>
                                </p:cTn>
                              </p:par>
                              <p:par>
                                <p:cTn id="36" presetID="18" presetClass="entr" presetSubtype="3"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strips(upRight)">
                                      <p:cBhvr>
                                        <p:cTn id="38" dur="1000"/>
                                        <p:tgtEl>
                                          <p:spTgt spid="21"/>
                                        </p:tgtEl>
                                      </p:cBhvr>
                                    </p:animEffect>
                                  </p:childTnLst>
                                </p:cTn>
                              </p:par>
                              <p:par>
                                <p:cTn id="39" presetID="18" presetClass="entr" presetSubtype="3"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strips(upRight)">
                                      <p:cBhvr>
                                        <p:cTn id="41" dur="1000"/>
                                        <p:tgtEl>
                                          <p:spTgt spid="17"/>
                                        </p:tgtEl>
                                      </p:cBhvr>
                                    </p:animEffect>
                                  </p:childTnLst>
                                </p:cTn>
                              </p:par>
                              <p:par>
                                <p:cTn id="42" presetID="18" presetClass="entr" presetSubtype="12" fill="hold" grpId="0" nodeType="with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strips(downLeft)">
                                      <p:cBhvr>
                                        <p:cTn id="44" dur="1000"/>
                                        <p:tgtEl>
                                          <p:spTgt spid="29"/>
                                        </p:tgtEl>
                                      </p:cBhvr>
                                    </p:animEffect>
                                  </p:childTnLst>
                                </p:cTn>
                              </p:par>
                              <p:par>
                                <p:cTn id="45" presetID="18" presetClass="entr" presetSubtype="12"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strips(downLeft)">
                                      <p:cBhvr>
                                        <p:cTn id="47" dur="1000"/>
                                        <p:tgtEl>
                                          <p:spTgt spid="25"/>
                                        </p:tgtEl>
                                      </p:cBhvr>
                                    </p:animEffect>
                                  </p:childTnLst>
                                </p:cTn>
                              </p:par>
                            </p:childTnLst>
                          </p:cTn>
                        </p:par>
                        <p:par>
                          <p:cTn id="48" fill="hold">
                            <p:stCondLst>
                              <p:cond delay="3500"/>
                            </p:stCondLst>
                            <p:childTnLst>
                              <p:par>
                                <p:cTn id="49" presetID="53" presetClass="entr" presetSubtype="528" fill="hold" grpId="0" nodeType="afterEffect">
                                  <p:stCondLst>
                                    <p:cond delay="0"/>
                                  </p:stCondLst>
                                  <p:childTnLst>
                                    <p:set>
                                      <p:cBhvr>
                                        <p:cTn id="50" dur="1" fill="hold">
                                          <p:stCondLst>
                                            <p:cond delay="0"/>
                                          </p:stCondLst>
                                        </p:cTn>
                                        <p:tgtEl>
                                          <p:spTgt spid="2"/>
                                        </p:tgtEl>
                                        <p:attrNameLst>
                                          <p:attrName>style.visibility</p:attrName>
                                        </p:attrNameLst>
                                      </p:cBhvr>
                                      <p:to>
                                        <p:strVal val="visible"/>
                                      </p:to>
                                    </p:set>
                                    <p:anim calcmode="lin" valueType="num">
                                      <p:cBhvr>
                                        <p:cTn id="51" dur="500" fill="hold"/>
                                        <p:tgtEl>
                                          <p:spTgt spid="2"/>
                                        </p:tgtEl>
                                        <p:attrNameLst>
                                          <p:attrName>ppt_w</p:attrName>
                                        </p:attrNameLst>
                                      </p:cBhvr>
                                      <p:tavLst>
                                        <p:tav tm="0">
                                          <p:val>
                                            <p:fltVal val="0"/>
                                          </p:val>
                                        </p:tav>
                                        <p:tav tm="100000">
                                          <p:val>
                                            <p:strVal val="#ppt_w"/>
                                          </p:val>
                                        </p:tav>
                                      </p:tavLst>
                                    </p:anim>
                                    <p:anim calcmode="lin" valueType="num">
                                      <p:cBhvr>
                                        <p:cTn id="52" dur="500" fill="hold"/>
                                        <p:tgtEl>
                                          <p:spTgt spid="2"/>
                                        </p:tgtEl>
                                        <p:attrNameLst>
                                          <p:attrName>ppt_h</p:attrName>
                                        </p:attrNameLst>
                                      </p:cBhvr>
                                      <p:tavLst>
                                        <p:tav tm="0">
                                          <p:val>
                                            <p:fltVal val="0"/>
                                          </p:val>
                                        </p:tav>
                                        <p:tav tm="100000">
                                          <p:val>
                                            <p:strVal val="#ppt_h"/>
                                          </p:val>
                                        </p:tav>
                                      </p:tavLst>
                                    </p:anim>
                                    <p:animEffect transition="in" filter="fade">
                                      <p:cBhvr>
                                        <p:cTn id="53" dur="500"/>
                                        <p:tgtEl>
                                          <p:spTgt spid="2"/>
                                        </p:tgtEl>
                                      </p:cBhvr>
                                    </p:animEffect>
                                    <p:anim calcmode="lin" valueType="num">
                                      <p:cBhvr>
                                        <p:cTn id="54" dur="500" fill="hold"/>
                                        <p:tgtEl>
                                          <p:spTgt spid="2"/>
                                        </p:tgtEl>
                                        <p:attrNameLst>
                                          <p:attrName>ppt_x</p:attrName>
                                        </p:attrNameLst>
                                      </p:cBhvr>
                                      <p:tavLst>
                                        <p:tav tm="0">
                                          <p:val>
                                            <p:fltVal val="0.5"/>
                                          </p:val>
                                        </p:tav>
                                        <p:tav tm="100000">
                                          <p:val>
                                            <p:strVal val="#ppt_x"/>
                                          </p:val>
                                        </p:tav>
                                      </p:tavLst>
                                    </p:anim>
                                    <p:anim calcmode="lin" valueType="num">
                                      <p:cBhvr>
                                        <p:cTn id="55" dur="500" fill="hold"/>
                                        <p:tgtEl>
                                          <p:spTgt spid="2"/>
                                        </p:tgtEl>
                                        <p:attrNameLst>
                                          <p:attrName>ppt_y</p:attrName>
                                        </p:attrNameLst>
                                      </p:cBhvr>
                                      <p:tavLst>
                                        <p:tav tm="0">
                                          <p:val>
                                            <p:fltVal val="0.5"/>
                                          </p:val>
                                        </p:tav>
                                        <p:tav tm="100000">
                                          <p:val>
                                            <p:strVal val="#ppt_y"/>
                                          </p:val>
                                        </p:tav>
                                      </p:tavLst>
                                    </p:anim>
                                  </p:childTnLst>
                                </p:cTn>
                              </p:par>
                            </p:childTnLst>
                          </p:cTn>
                        </p:par>
                        <p:par>
                          <p:cTn id="56" fill="hold">
                            <p:stCondLst>
                              <p:cond delay="4000"/>
                            </p:stCondLst>
                            <p:childTnLst>
                              <p:par>
                                <p:cTn id="57" presetID="53" presetClass="entr" presetSubtype="528" fill="hold" grpId="0" nodeType="afterEffect">
                                  <p:stCondLst>
                                    <p:cond delay="0"/>
                                  </p:stCondLst>
                                  <p:childTnLst>
                                    <p:set>
                                      <p:cBhvr>
                                        <p:cTn id="58" dur="1" fill="hold">
                                          <p:stCondLst>
                                            <p:cond delay="0"/>
                                          </p:stCondLst>
                                        </p:cTn>
                                        <p:tgtEl>
                                          <p:spTgt spid="8"/>
                                        </p:tgtEl>
                                        <p:attrNameLst>
                                          <p:attrName>style.visibility</p:attrName>
                                        </p:attrNameLst>
                                      </p:cBhvr>
                                      <p:to>
                                        <p:strVal val="visible"/>
                                      </p:to>
                                    </p:set>
                                    <p:anim calcmode="lin" valueType="num">
                                      <p:cBhvr>
                                        <p:cTn id="59" dur="500" fill="hold"/>
                                        <p:tgtEl>
                                          <p:spTgt spid="8"/>
                                        </p:tgtEl>
                                        <p:attrNameLst>
                                          <p:attrName>ppt_w</p:attrName>
                                        </p:attrNameLst>
                                      </p:cBhvr>
                                      <p:tavLst>
                                        <p:tav tm="0">
                                          <p:val>
                                            <p:fltVal val="0"/>
                                          </p:val>
                                        </p:tav>
                                        <p:tav tm="100000">
                                          <p:val>
                                            <p:strVal val="#ppt_w"/>
                                          </p:val>
                                        </p:tav>
                                      </p:tavLst>
                                    </p:anim>
                                    <p:anim calcmode="lin" valueType="num">
                                      <p:cBhvr>
                                        <p:cTn id="60" dur="500" fill="hold"/>
                                        <p:tgtEl>
                                          <p:spTgt spid="8"/>
                                        </p:tgtEl>
                                        <p:attrNameLst>
                                          <p:attrName>ppt_h</p:attrName>
                                        </p:attrNameLst>
                                      </p:cBhvr>
                                      <p:tavLst>
                                        <p:tav tm="0">
                                          <p:val>
                                            <p:fltVal val="0"/>
                                          </p:val>
                                        </p:tav>
                                        <p:tav tm="100000">
                                          <p:val>
                                            <p:strVal val="#ppt_h"/>
                                          </p:val>
                                        </p:tav>
                                      </p:tavLst>
                                    </p:anim>
                                    <p:animEffect transition="in" filter="fade">
                                      <p:cBhvr>
                                        <p:cTn id="61" dur="500"/>
                                        <p:tgtEl>
                                          <p:spTgt spid="8"/>
                                        </p:tgtEl>
                                      </p:cBhvr>
                                    </p:animEffect>
                                    <p:anim calcmode="lin" valueType="num">
                                      <p:cBhvr>
                                        <p:cTn id="62" dur="500" fill="hold"/>
                                        <p:tgtEl>
                                          <p:spTgt spid="8"/>
                                        </p:tgtEl>
                                        <p:attrNameLst>
                                          <p:attrName>ppt_x</p:attrName>
                                        </p:attrNameLst>
                                      </p:cBhvr>
                                      <p:tavLst>
                                        <p:tav tm="0">
                                          <p:val>
                                            <p:fltVal val="0.5"/>
                                          </p:val>
                                        </p:tav>
                                        <p:tav tm="100000">
                                          <p:val>
                                            <p:strVal val="#ppt_x"/>
                                          </p:val>
                                        </p:tav>
                                      </p:tavLst>
                                    </p:anim>
                                    <p:anim calcmode="lin" valueType="num">
                                      <p:cBhvr>
                                        <p:cTn id="63" dur="500" fill="hold"/>
                                        <p:tgtEl>
                                          <p:spTgt spid="8"/>
                                        </p:tgtEl>
                                        <p:attrNameLst>
                                          <p:attrName>ppt_y</p:attrName>
                                        </p:attrNameLst>
                                      </p:cBhvr>
                                      <p:tavLst>
                                        <p:tav tm="0">
                                          <p:val>
                                            <p:fltVal val="0.5"/>
                                          </p:val>
                                        </p:tav>
                                        <p:tav tm="100000">
                                          <p:val>
                                            <p:strVal val="#ppt_y"/>
                                          </p:val>
                                        </p:tav>
                                      </p:tavLst>
                                    </p:anim>
                                  </p:childTnLst>
                                </p:cTn>
                              </p:par>
                            </p:childTnLst>
                          </p:cTn>
                        </p:par>
                        <p:par>
                          <p:cTn id="64" fill="hold">
                            <p:stCondLst>
                              <p:cond delay="4500"/>
                            </p:stCondLst>
                            <p:childTnLst>
                              <p:par>
                                <p:cTn id="65" presetID="53" presetClass="entr" presetSubtype="528" fill="hold" grpId="0" nodeType="afterEffect">
                                  <p:stCondLst>
                                    <p:cond delay="0"/>
                                  </p:stCondLst>
                                  <p:childTnLst>
                                    <p:set>
                                      <p:cBhvr>
                                        <p:cTn id="66" dur="1" fill="hold">
                                          <p:stCondLst>
                                            <p:cond delay="0"/>
                                          </p:stCondLst>
                                        </p:cTn>
                                        <p:tgtEl>
                                          <p:spTgt spid="9"/>
                                        </p:tgtEl>
                                        <p:attrNameLst>
                                          <p:attrName>style.visibility</p:attrName>
                                        </p:attrNameLst>
                                      </p:cBhvr>
                                      <p:to>
                                        <p:strVal val="visible"/>
                                      </p:to>
                                    </p:set>
                                    <p:anim calcmode="lin" valueType="num">
                                      <p:cBhvr>
                                        <p:cTn id="67" dur="500" fill="hold"/>
                                        <p:tgtEl>
                                          <p:spTgt spid="9"/>
                                        </p:tgtEl>
                                        <p:attrNameLst>
                                          <p:attrName>ppt_w</p:attrName>
                                        </p:attrNameLst>
                                      </p:cBhvr>
                                      <p:tavLst>
                                        <p:tav tm="0">
                                          <p:val>
                                            <p:fltVal val="0"/>
                                          </p:val>
                                        </p:tav>
                                        <p:tav tm="100000">
                                          <p:val>
                                            <p:strVal val="#ppt_w"/>
                                          </p:val>
                                        </p:tav>
                                      </p:tavLst>
                                    </p:anim>
                                    <p:anim calcmode="lin" valueType="num">
                                      <p:cBhvr>
                                        <p:cTn id="68" dur="500" fill="hold"/>
                                        <p:tgtEl>
                                          <p:spTgt spid="9"/>
                                        </p:tgtEl>
                                        <p:attrNameLst>
                                          <p:attrName>ppt_h</p:attrName>
                                        </p:attrNameLst>
                                      </p:cBhvr>
                                      <p:tavLst>
                                        <p:tav tm="0">
                                          <p:val>
                                            <p:fltVal val="0"/>
                                          </p:val>
                                        </p:tav>
                                        <p:tav tm="100000">
                                          <p:val>
                                            <p:strVal val="#ppt_h"/>
                                          </p:val>
                                        </p:tav>
                                      </p:tavLst>
                                    </p:anim>
                                    <p:animEffect transition="in" filter="fade">
                                      <p:cBhvr>
                                        <p:cTn id="69" dur="500"/>
                                        <p:tgtEl>
                                          <p:spTgt spid="9"/>
                                        </p:tgtEl>
                                      </p:cBhvr>
                                    </p:animEffect>
                                    <p:anim calcmode="lin" valueType="num">
                                      <p:cBhvr>
                                        <p:cTn id="70" dur="500" fill="hold"/>
                                        <p:tgtEl>
                                          <p:spTgt spid="9"/>
                                        </p:tgtEl>
                                        <p:attrNameLst>
                                          <p:attrName>ppt_x</p:attrName>
                                        </p:attrNameLst>
                                      </p:cBhvr>
                                      <p:tavLst>
                                        <p:tav tm="0">
                                          <p:val>
                                            <p:fltVal val="0.5"/>
                                          </p:val>
                                        </p:tav>
                                        <p:tav tm="100000">
                                          <p:val>
                                            <p:strVal val="#ppt_x"/>
                                          </p:val>
                                        </p:tav>
                                      </p:tavLst>
                                    </p:anim>
                                    <p:anim calcmode="lin" valueType="num">
                                      <p:cBhvr>
                                        <p:cTn id="71" dur="500" fill="hold"/>
                                        <p:tgtEl>
                                          <p:spTgt spid="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7" grpId="0" animBg="1"/>
      <p:bldP spid="21" grpId="0" animBg="1"/>
      <p:bldP spid="25" grpId="0" animBg="1"/>
      <p:bldP spid="29" grpId="0" animBg="1"/>
      <p:bldP spid="2" grpId="0" animBg="1"/>
      <p:bldP spid="8" grpId="0" animBg="1"/>
      <p:bldP spid="9" grpId="0" animBg="1"/>
      <p:bldP spid="30" grpId="0"/>
      <p:bldP spid="3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1356</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2019-09-11T20:55:14Z</dcterms:modified>
</cp:coreProperties>
</file>