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0380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Straight Connector 93">
            <a:extLst>
              <a:ext uri="{FF2B5EF4-FFF2-40B4-BE49-F238E27FC236}">
                <a16:creationId xmlns:a16="http://schemas.microsoft.com/office/drawing/2014/main" id="{9421FC29-9E12-4526-A2B9-06816A29ECAE}"/>
              </a:ext>
            </a:extLst>
          </p:cNvPr>
          <p:cNvCxnSpPr>
            <a:cxnSpLocks/>
          </p:cNvCxnSpPr>
          <p:nvPr/>
        </p:nvCxnSpPr>
        <p:spPr>
          <a:xfrm rot="5400000">
            <a:off x="6178903" y="-1137821"/>
            <a:ext cx="0" cy="11064240"/>
          </a:xfrm>
          <a:prstGeom prst="line">
            <a:avLst/>
          </a:prstGeom>
          <a:ln w="12700">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D72B241C-D8E1-4F02-B217-A76974DB30CD}"/>
              </a:ext>
            </a:extLst>
          </p:cNvPr>
          <p:cNvSpPr>
            <a:spLocks noChangeAspect="1"/>
          </p:cNvSpPr>
          <p:nvPr/>
        </p:nvSpPr>
        <p:spPr>
          <a:xfrm flipV="1">
            <a:off x="7213111" y="779526"/>
            <a:ext cx="954753" cy="635377"/>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BD5D2831-EE9B-470C-B8DC-F2E87D63633F}"/>
              </a:ext>
            </a:extLst>
          </p:cNvPr>
          <p:cNvSpPr>
            <a:spLocks noChangeAspect="1"/>
          </p:cNvSpPr>
          <p:nvPr/>
        </p:nvSpPr>
        <p:spPr>
          <a:xfrm rot="4320000" flipV="1">
            <a:off x="7681322" y="1774262"/>
            <a:ext cx="957448" cy="636387"/>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Freeform: Shape 34">
            <a:extLst>
              <a:ext uri="{FF2B5EF4-FFF2-40B4-BE49-F238E27FC236}">
                <a16:creationId xmlns:a16="http://schemas.microsoft.com/office/drawing/2014/main" id="{F2D00150-A560-4853-8341-F857F3CFA38B}"/>
              </a:ext>
            </a:extLst>
          </p:cNvPr>
          <p:cNvSpPr>
            <a:spLocks noChangeAspect="1"/>
          </p:cNvSpPr>
          <p:nvPr/>
        </p:nvSpPr>
        <p:spPr>
          <a:xfrm rot="8640000" flipV="1">
            <a:off x="6914260" y="2543517"/>
            <a:ext cx="928532" cy="608674"/>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7" name="Freeform: Shape 36">
            <a:extLst>
              <a:ext uri="{FF2B5EF4-FFF2-40B4-BE49-F238E27FC236}">
                <a16:creationId xmlns:a16="http://schemas.microsoft.com/office/drawing/2014/main" id="{9FF230D1-9B9E-40C9-9AED-8658ACA2573D}"/>
              </a:ext>
            </a:extLst>
          </p:cNvPr>
          <p:cNvSpPr>
            <a:spLocks noChangeAspect="1"/>
          </p:cNvSpPr>
          <p:nvPr/>
        </p:nvSpPr>
        <p:spPr>
          <a:xfrm rot="12960000" flipV="1">
            <a:off x="5917920" y="1994535"/>
            <a:ext cx="956936" cy="63971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9" name="Freeform: Shape 38">
            <a:extLst>
              <a:ext uri="{FF2B5EF4-FFF2-40B4-BE49-F238E27FC236}">
                <a16:creationId xmlns:a16="http://schemas.microsoft.com/office/drawing/2014/main" id="{30870013-9ED2-4666-96C1-2EBEED0E9B2B}"/>
              </a:ext>
            </a:extLst>
          </p:cNvPr>
          <p:cNvSpPr>
            <a:spLocks noChangeAspect="1"/>
          </p:cNvSpPr>
          <p:nvPr/>
        </p:nvSpPr>
        <p:spPr>
          <a:xfrm rot="17280000" flipV="1">
            <a:off x="6124542" y="918756"/>
            <a:ext cx="953457" cy="638049"/>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A10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47" name="Oval 46">
            <a:extLst>
              <a:ext uri="{FF2B5EF4-FFF2-40B4-BE49-F238E27FC236}">
                <a16:creationId xmlns:a16="http://schemas.microsoft.com/office/drawing/2014/main" id="{7069FE1E-536B-4B5B-8ABF-A8924CD6937E}"/>
              </a:ext>
            </a:extLst>
          </p:cNvPr>
          <p:cNvSpPr>
            <a:spLocks noChangeAspect="1"/>
          </p:cNvSpPr>
          <p:nvPr/>
        </p:nvSpPr>
        <p:spPr>
          <a:xfrm>
            <a:off x="6643344" y="1309993"/>
            <a:ext cx="1188720" cy="1188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29BA1BF-AFFE-417C-9246-B0725CD189DE}"/>
              </a:ext>
            </a:extLst>
          </p:cNvPr>
          <p:cNvGrpSpPr>
            <a:grpSpLocks noChangeAspect="1"/>
          </p:cNvGrpSpPr>
          <p:nvPr/>
        </p:nvGrpSpPr>
        <p:grpSpPr>
          <a:xfrm>
            <a:off x="1066800" y="3821149"/>
            <a:ext cx="1371600" cy="1280965"/>
            <a:chOff x="4724400" y="1279859"/>
            <a:chExt cx="2560320" cy="2391139"/>
          </a:xfrm>
        </p:grpSpPr>
        <p:grpSp>
          <p:nvGrpSpPr>
            <p:cNvPr id="50" name="Group 49">
              <a:extLst>
                <a:ext uri="{FF2B5EF4-FFF2-40B4-BE49-F238E27FC236}">
                  <a16:creationId xmlns:a16="http://schemas.microsoft.com/office/drawing/2014/main" id="{455AFF30-2327-405B-A257-47E583E2D2E7}"/>
                </a:ext>
              </a:extLst>
            </p:cNvPr>
            <p:cNvGrpSpPr>
              <a:grpSpLocks noChangeAspect="1"/>
            </p:cNvGrpSpPr>
            <p:nvPr/>
          </p:nvGrpSpPr>
          <p:grpSpPr>
            <a:xfrm>
              <a:off x="4724400" y="1279859"/>
              <a:ext cx="2560320" cy="2391139"/>
              <a:chOff x="4979199" y="1400820"/>
              <a:chExt cx="2160536" cy="2017771"/>
            </a:xfrm>
          </p:grpSpPr>
          <p:sp>
            <p:nvSpPr>
              <p:cNvPr id="52" name="Freeform: Shape 51">
                <a:extLst>
                  <a:ext uri="{FF2B5EF4-FFF2-40B4-BE49-F238E27FC236}">
                    <a16:creationId xmlns:a16="http://schemas.microsoft.com/office/drawing/2014/main" id="{E7BED15B-95E2-4766-8791-357E0CF54EDA}"/>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806398E5-F620-4CBD-B338-9CF0989E8F96}"/>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54" name="Freeform: Shape 53">
                <a:extLst>
                  <a:ext uri="{FF2B5EF4-FFF2-40B4-BE49-F238E27FC236}">
                    <a16:creationId xmlns:a16="http://schemas.microsoft.com/office/drawing/2014/main" id="{19DF5E47-69BD-403E-BF30-396FABD82BE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5" name="Freeform: Shape 54">
                <a:extLst>
                  <a:ext uri="{FF2B5EF4-FFF2-40B4-BE49-F238E27FC236}">
                    <a16:creationId xmlns:a16="http://schemas.microsoft.com/office/drawing/2014/main" id="{A6D22718-8C68-4F93-ABFF-2141A28AFBA7}"/>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6" name="Freeform: Shape 55">
                <a:extLst>
                  <a:ext uri="{FF2B5EF4-FFF2-40B4-BE49-F238E27FC236}">
                    <a16:creationId xmlns:a16="http://schemas.microsoft.com/office/drawing/2014/main" id="{45E70C89-DDD8-41EB-8741-5B81F829BF0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14896160-6E13-47D8-9DC5-56A3F2DD7DD7}"/>
                </a:ext>
              </a:extLst>
            </p:cNvPr>
            <p:cNvSpPr>
              <a:spLocks noChangeAspect="1"/>
            </p:cNvSpPr>
            <p:nvPr/>
          </p:nvSpPr>
          <p:spPr>
            <a:xfrm>
              <a:off x="5449824" y="1828800"/>
              <a:ext cx="1188720" cy="1188720"/>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99D9CBA-F1F7-49E6-B2AC-FAD19BD694E2}"/>
              </a:ext>
            </a:extLst>
          </p:cNvPr>
          <p:cNvGrpSpPr>
            <a:grpSpLocks noChangeAspect="1"/>
          </p:cNvGrpSpPr>
          <p:nvPr/>
        </p:nvGrpSpPr>
        <p:grpSpPr>
          <a:xfrm>
            <a:off x="3226565" y="3831046"/>
            <a:ext cx="1371600" cy="1280965"/>
            <a:chOff x="4724400" y="1279859"/>
            <a:chExt cx="2560320" cy="2391139"/>
          </a:xfrm>
        </p:grpSpPr>
        <p:grpSp>
          <p:nvGrpSpPr>
            <p:cNvPr id="58" name="Group 57">
              <a:extLst>
                <a:ext uri="{FF2B5EF4-FFF2-40B4-BE49-F238E27FC236}">
                  <a16:creationId xmlns:a16="http://schemas.microsoft.com/office/drawing/2014/main" id="{F8A31C3B-59FB-4461-888E-B64870082DF5}"/>
                </a:ext>
              </a:extLst>
            </p:cNvPr>
            <p:cNvGrpSpPr>
              <a:grpSpLocks noChangeAspect="1"/>
            </p:cNvGrpSpPr>
            <p:nvPr/>
          </p:nvGrpSpPr>
          <p:grpSpPr>
            <a:xfrm>
              <a:off x="4724400" y="1279859"/>
              <a:ext cx="2560320" cy="2391139"/>
              <a:chOff x="4979199" y="1400820"/>
              <a:chExt cx="2160536" cy="2017771"/>
            </a:xfrm>
          </p:grpSpPr>
          <p:sp>
            <p:nvSpPr>
              <p:cNvPr id="60" name="Freeform: Shape 59">
                <a:extLst>
                  <a:ext uri="{FF2B5EF4-FFF2-40B4-BE49-F238E27FC236}">
                    <a16:creationId xmlns:a16="http://schemas.microsoft.com/office/drawing/2014/main" id="{9C8E2E69-D421-426C-861D-0D4E6CAF16B9}"/>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1" name="Freeform: Shape 60">
                <a:extLst>
                  <a:ext uri="{FF2B5EF4-FFF2-40B4-BE49-F238E27FC236}">
                    <a16:creationId xmlns:a16="http://schemas.microsoft.com/office/drawing/2014/main" id="{D2337787-6E89-4011-8E47-59C2D712566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2" name="Freeform: Shape 61">
                <a:extLst>
                  <a:ext uri="{FF2B5EF4-FFF2-40B4-BE49-F238E27FC236}">
                    <a16:creationId xmlns:a16="http://schemas.microsoft.com/office/drawing/2014/main" id="{5FC8509C-2544-450F-9245-F4BCD8BA284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3" name="Freeform: Shape 62">
                <a:extLst>
                  <a:ext uri="{FF2B5EF4-FFF2-40B4-BE49-F238E27FC236}">
                    <a16:creationId xmlns:a16="http://schemas.microsoft.com/office/drawing/2014/main" id="{BDEF9F24-7A55-4B49-A5D3-01250D6E822A}"/>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57D5F58C-E2F5-4030-845D-264A83FBEA45}"/>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59" name="Oval 58">
              <a:extLst>
                <a:ext uri="{FF2B5EF4-FFF2-40B4-BE49-F238E27FC236}">
                  <a16:creationId xmlns:a16="http://schemas.microsoft.com/office/drawing/2014/main" id="{77B06C07-FD2D-4680-876B-770798B175E7}"/>
                </a:ext>
              </a:extLst>
            </p:cNvPr>
            <p:cNvSpPr>
              <a:spLocks noChangeAspect="1"/>
            </p:cNvSpPr>
            <p:nvPr/>
          </p:nvSpPr>
          <p:spPr>
            <a:xfrm>
              <a:off x="5449824" y="1828800"/>
              <a:ext cx="1188720" cy="1188720"/>
            </a:xfrm>
            <a:prstGeom prst="ellipse">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a:extLst>
              <a:ext uri="{FF2B5EF4-FFF2-40B4-BE49-F238E27FC236}">
                <a16:creationId xmlns:a16="http://schemas.microsoft.com/office/drawing/2014/main" id="{7B916BFF-FB9A-4940-85C6-69C45165415C}"/>
              </a:ext>
            </a:extLst>
          </p:cNvPr>
          <p:cNvGrpSpPr>
            <a:grpSpLocks noChangeAspect="1"/>
          </p:cNvGrpSpPr>
          <p:nvPr/>
        </p:nvGrpSpPr>
        <p:grpSpPr>
          <a:xfrm>
            <a:off x="5399783" y="3793147"/>
            <a:ext cx="1371600" cy="1280965"/>
            <a:chOff x="4724400" y="1279859"/>
            <a:chExt cx="2560320" cy="2391139"/>
          </a:xfrm>
        </p:grpSpPr>
        <p:grpSp>
          <p:nvGrpSpPr>
            <p:cNvPr id="66" name="Group 65">
              <a:extLst>
                <a:ext uri="{FF2B5EF4-FFF2-40B4-BE49-F238E27FC236}">
                  <a16:creationId xmlns:a16="http://schemas.microsoft.com/office/drawing/2014/main" id="{91BC32F3-10E0-44B3-A006-4905F177C331}"/>
                </a:ext>
              </a:extLst>
            </p:cNvPr>
            <p:cNvGrpSpPr>
              <a:grpSpLocks noChangeAspect="1"/>
            </p:cNvGrpSpPr>
            <p:nvPr/>
          </p:nvGrpSpPr>
          <p:grpSpPr>
            <a:xfrm>
              <a:off x="4724400" y="1279859"/>
              <a:ext cx="2560320" cy="2391139"/>
              <a:chOff x="4979199" y="1400820"/>
              <a:chExt cx="2160536" cy="2017771"/>
            </a:xfrm>
          </p:grpSpPr>
          <p:sp>
            <p:nvSpPr>
              <p:cNvPr id="68" name="Freeform: Shape 67">
                <a:extLst>
                  <a:ext uri="{FF2B5EF4-FFF2-40B4-BE49-F238E27FC236}">
                    <a16:creationId xmlns:a16="http://schemas.microsoft.com/office/drawing/2014/main" id="{DB212441-C9F7-4166-8C15-F4DB3490B8A1}"/>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9" name="Freeform: Shape 68">
                <a:extLst>
                  <a:ext uri="{FF2B5EF4-FFF2-40B4-BE49-F238E27FC236}">
                    <a16:creationId xmlns:a16="http://schemas.microsoft.com/office/drawing/2014/main" id="{7607165E-F9E9-4D25-8F56-4F041263BFAD}"/>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0" name="Freeform: Shape 69">
                <a:extLst>
                  <a:ext uri="{FF2B5EF4-FFF2-40B4-BE49-F238E27FC236}">
                    <a16:creationId xmlns:a16="http://schemas.microsoft.com/office/drawing/2014/main" id="{5100E9DF-8915-4B77-9103-F7C2BB877AC2}"/>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1" name="Freeform: Shape 70">
                <a:extLst>
                  <a:ext uri="{FF2B5EF4-FFF2-40B4-BE49-F238E27FC236}">
                    <a16:creationId xmlns:a16="http://schemas.microsoft.com/office/drawing/2014/main" id="{8EBC5C95-85DF-4E4D-94DE-2539C4151CBD}"/>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2" name="Freeform: Shape 71">
                <a:extLst>
                  <a:ext uri="{FF2B5EF4-FFF2-40B4-BE49-F238E27FC236}">
                    <a16:creationId xmlns:a16="http://schemas.microsoft.com/office/drawing/2014/main" id="{5D59D447-3A83-430F-8433-03D336584A1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67" name="Oval 66">
              <a:extLst>
                <a:ext uri="{FF2B5EF4-FFF2-40B4-BE49-F238E27FC236}">
                  <a16:creationId xmlns:a16="http://schemas.microsoft.com/office/drawing/2014/main" id="{EFE1629B-5F6D-4556-A8F7-7126A0617594}"/>
                </a:ext>
              </a:extLst>
            </p:cNvPr>
            <p:cNvSpPr>
              <a:spLocks noChangeAspect="1"/>
            </p:cNvSpPr>
            <p:nvPr/>
          </p:nvSpPr>
          <p:spPr>
            <a:xfrm>
              <a:off x="5449824" y="1828800"/>
              <a:ext cx="1188720" cy="1188720"/>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53883B72-B462-484B-B91E-95E30D77AE14}"/>
              </a:ext>
            </a:extLst>
          </p:cNvPr>
          <p:cNvGrpSpPr>
            <a:grpSpLocks noChangeAspect="1"/>
          </p:cNvGrpSpPr>
          <p:nvPr/>
        </p:nvGrpSpPr>
        <p:grpSpPr>
          <a:xfrm>
            <a:off x="7654487" y="3793147"/>
            <a:ext cx="1371600" cy="1280965"/>
            <a:chOff x="4724400" y="1279859"/>
            <a:chExt cx="2560320" cy="2391139"/>
          </a:xfrm>
        </p:grpSpPr>
        <p:grpSp>
          <p:nvGrpSpPr>
            <p:cNvPr id="74" name="Group 73">
              <a:extLst>
                <a:ext uri="{FF2B5EF4-FFF2-40B4-BE49-F238E27FC236}">
                  <a16:creationId xmlns:a16="http://schemas.microsoft.com/office/drawing/2014/main" id="{3927F78E-1D31-46FE-B69C-03D13C72D9DC}"/>
                </a:ext>
              </a:extLst>
            </p:cNvPr>
            <p:cNvGrpSpPr>
              <a:grpSpLocks noChangeAspect="1"/>
            </p:cNvGrpSpPr>
            <p:nvPr/>
          </p:nvGrpSpPr>
          <p:grpSpPr>
            <a:xfrm>
              <a:off x="4724400" y="1279859"/>
              <a:ext cx="2560320" cy="2391139"/>
              <a:chOff x="4979199" y="1400820"/>
              <a:chExt cx="2160536" cy="2017771"/>
            </a:xfrm>
          </p:grpSpPr>
          <p:sp>
            <p:nvSpPr>
              <p:cNvPr id="76" name="Freeform: Shape 75">
                <a:extLst>
                  <a:ext uri="{FF2B5EF4-FFF2-40B4-BE49-F238E27FC236}">
                    <a16:creationId xmlns:a16="http://schemas.microsoft.com/office/drawing/2014/main" id="{6C843108-0C90-4388-9073-6E21C6DD1D57}"/>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7" name="Freeform: Shape 76">
                <a:extLst>
                  <a:ext uri="{FF2B5EF4-FFF2-40B4-BE49-F238E27FC236}">
                    <a16:creationId xmlns:a16="http://schemas.microsoft.com/office/drawing/2014/main" id="{D2563C03-9D75-41FA-9DE5-50064EACB262}"/>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8" name="Freeform: Shape 77">
                <a:extLst>
                  <a:ext uri="{FF2B5EF4-FFF2-40B4-BE49-F238E27FC236}">
                    <a16:creationId xmlns:a16="http://schemas.microsoft.com/office/drawing/2014/main" id="{90211D7F-FF34-480E-B495-C335E76E0A50}"/>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489664F-5E77-4C7D-836A-81B2C333718C}"/>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0" name="Freeform: Shape 79">
                <a:extLst>
                  <a:ext uri="{FF2B5EF4-FFF2-40B4-BE49-F238E27FC236}">
                    <a16:creationId xmlns:a16="http://schemas.microsoft.com/office/drawing/2014/main" id="{47298BDD-E19B-4D8C-8558-7B22B881F480}"/>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75" name="Oval 74">
              <a:extLst>
                <a:ext uri="{FF2B5EF4-FFF2-40B4-BE49-F238E27FC236}">
                  <a16:creationId xmlns:a16="http://schemas.microsoft.com/office/drawing/2014/main" id="{FF1041AF-D929-44DE-9118-EEF5F10F0A36}"/>
                </a:ext>
              </a:extLst>
            </p:cNvPr>
            <p:cNvSpPr>
              <a:spLocks noChangeAspect="1"/>
            </p:cNvSpPr>
            <p:nvPr/>
          </p:nvSpPr>
          <p:spPr>
            <a:xfrm>
              <a:off x="5449824" y="1828800"/>
              <a:ext cx="1188720" cy="1188720"/>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3CAD5603-87F5-4975-A8DC-8485AA068696}"/>
              </a:ext>
            </a:extLst>
          </p:cNvPr>
          <p:cNvGrpSpPr>
            <a:grpSpLocks noChangeAspect="1"/>
          </p:cNvGrpSpPr>
          <p:nvPr/>
        </p:nvGrpSpPr>
        <p:grpSpPr>
          <a:xfrm>
            <a:off x="9714856" y="3780835"/>
            <a:ext cx="1371600" cy="1280965"/>
            <a:chOff x="4724400" y="1279859"/>
            <a:chExt cx="2560320" cy="2391139"/>
          </a:xfrm>
        </p:grpSpPr>
        <p:grpSp>
          <p:nvGrpSpPr>
            <p:cNvPr id="82" name="Group 81">
              <a:extLst>
                <a:ext uri="{FF2B5EF4-FFF2-40B4-BE49-F238E27FC236}">
                  <a16:creationId xmlns:a16="http://schemas.microsoft.com/office/drawing/2014/main" id="{0E8AAE98-1B47-4B4C-9584-B7FF36E7302E}"/>
                </a:ext>
              </a:extLst>
            </p:cNvPr>
            <p:cNvGrpSpPr>
              <a:grpSpLocks noChangeAspect="1"/>
            </p:cNvGrpSpPr>
            <p:nvPr/>
          </p:nvGrpSpPr>
          <p:grpSpPr>
            <a:xfrm>
              <a:off x="4724400" y="1279859"/>
              <a:ext cx="2560320" cy="2391139"/>
              <a:chOff x="4979199" y="1400820"/>
              <a:chExt cx="2160536" cy="2017771"/>
            </a:xfrm>
          </p:grpSpPr>
          <p:sp>
            <p:nvSpPr>
              <p:cNvPr id="84" name="Freeform: Shape 83">
                <a:extLst>
                  <a:ext uri="{FF2B5EF4-FFF2-40B4-BE49-F238E27FC236}">
                    <a16:creationId xmlns:a16="http://schemas.microsoft.com/office/drawing/2014/main" id="{1EC68D29-4F03-40EA-AE8C-088666F042B2}"/>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5" name="Freeform: Shape 84">
                <a:extLst>
                  <a:ext uri="{FF2B5EF4-FFF2-40B4-BE49-F238E27FC236}">
                    <a16:creationId xmlns:a16="http://schemas.microsoft.com/office/drawing/2014/main" id="{BC116638-6784-49AF-BF6D-4DB11C9DF19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6" name="Freeform: Shape 85">
                <a:extLst>
                  <a:ext uri="{FF2B5EF4-FFF2-40B4-BE49-F238E27FC236}">
                    <a16:creationId xmlns:a16="http://schemas.microsoft.com/office/drawing/2014/main" id="{04E43743-C2F0-4E41-87E4-11C40FA2DBA4}"/>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7" name="Freeform: Shape 86">
                <a:extLst>
                  <a:ext uri="{FF2B5EF4-FFF2-40B4-BE49-F238E27FC236}">
                    <a16:creationId xmlns:a16="http://schemas.microsoft.com/office/drawing/2014/main" id="{6F548B17-4A73-4A8D-BEEA-19D07EC8AAF2}"/>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chemeClr val="bg1">
                  <a:alpha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8" name="Freeform: Shape 87">
                <a:extLst>
                  <a:ext uri="{FF2B5EF4-FFF2-40B4-BE49-F238E27FC236}">
                    <a16:creationId xmlns:a16="http://schemas.microsoft.com/office/drawing/2014/main" id="{314E3D16-09DF-4DF9-9047-6C05E74A5FA8}"/>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A10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83" name="Oval 82">
              <a:extLst>
                <a:ext uri="{FF2B5EF4-FFF2-40B4-BE49-F238E27FC236}">
                  <a16:creationId xmlns:a16="http://schemas.microsoft.com/office/drawing/2014/main" id="{40BE9DD8-9277-48A1-BC00-98DBD0D5EEB6}"/>
                </a:ext>
              </a:extLst>
            </p:cNvPr>
            <p:cNvSpPr>
              <a:spLocks noChangeAspect="1"/>
            </p:cNvSpPr>
            <p:nvPr/>
          </p:nvSpPr>
          <p:spPr>
            <a:xfrm>
              <a:off x="5449824" y="1828800"/>
              <a:ext cx="1188720" cy="1188720"/>
            </a:xfrm>
            <a:prstGeom prst="ellipse">
              <a:avLst/>
            </a:pr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Box 88">
            <a:extLst>
              <a:ext uri="{FF2B5EF4-FFF2-40B4-BE49-F238E27FC236}">
                <a16:creationId xmlns:a16="http://schemas.microsoft.com/office/drawing/2014/main" id="{77AF9A44-A19F-4CE6-9A75-E8B6481C4FC8}"/>
              </a:ext>
            </a:extLst>
          </p:cNvPr>
          <p:cNvSpPr txBox="1"/>
          <p:nvPr/>
        </p:nvSpPr>
        <p:spPr>
          <a:xfrm>
            <a:off x="646783"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E76C0F"/>
                </a:solidFill>
                <a:latin typeface="Bernard MT Condensed" panose="02050806060905020404" pitchFamily="18" charset="0"/>
              </a:rPr>
              <a:t>LOREM IPSUM </a:t>
            </a:r>
            <a:r>
              <a:rPr lang="en-US" sz="1500" dirty="0">
                <a:solidFill>
                  <a:srgbClr val="E76C0F"/>
                </a:solidFill>
                <a:latin typeface="Bernard MT Condensed" panose="02050806060905020404" pitchFamily="18" charset="0"/>
              </a:rPr>
              <a:t>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0" name="TextBox 89">
            <a:extLst>
              <a:ext uri="{FF2B5EF4-FFF2-40B4-BE49-F238E27FC236}">
                <a16:creationId xmlns:a16="http://schemas.microsoft.com/office/drawing/2014/main" id="{1B2257E1-865B-4890-9F84-4F3353CD3F51}"/>
              </a:ext>
            </a:extLst>
          </p:cNvPr>
          <p:cNvSpPr txBox="1"/>
          <p:nvPr/>
        </p:nvSpPr>
        <p:spPr>
          <a:xfrm>
            <a:off x="2819723" y="5220667"/>
            <a:ext cx="2227737" cy="1321900"/>
          </a:xfrm>
          <a:prstGeom prst="rect">
            <a:avLst/>
          </a:prstGeom>
          <a:noFill/>
        </p:spPr>
        <p:txBody>
          <a:bodyPr wrap="square" rtlCol="0">
            <a:spAutoFit/>
          </a:bodyPr>
          <a:lstStyle/>
          <a:p>
            <a:pPr algn="ctr" defTabSz="1219170">
              <a:spcBef>
                <a:spcPct val="20000"/>
              </a:spcBef>
              <a:defRPr/>
            </a:pPr>
            <a:r>
              <a:rPr lang="en-US" sz="1400" dirty="0">
                <a:solidFill>
                  <a:srgbClr val="E44A25"/>
                </a:solidFill>
                <a:latin typeface="Bernard MT Condensed" panose="02050806060905020404" pitchFamily="18" charset="0"/>
              </a:rPr>
              <a:t>LOREM IPSUM </a:t>
            </a:r>
            <a:r>
              <a:rPr lang="en-US" sz="1500" dirty="0">
                <a:solidFill>
                  <a:srgbClr val="E44A25"/>
                </a:solidFill>
                <a:latin typeface="Bernard MT Condensed" panose="02050806060905020404" pitchFamily="18" charset="0"/>
              </a:rPr>
              <a:t>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1" name="TextBox 90">
            <a:extLst>
              <a:ext uri="{FF2B5EF4-FFF2-40B4-BE49-F238E27FC236}">
                <a16:creationId xmlns:a16="http://schemas.microsoft.com/office/drawing/2014/main" id="{4296A657-3AFF-449A-9BB0-114DB2A3D1AE}"/>
              </a:ext>
            </a:extLst>
          </p:cNvPr>
          <p:cNvSpPr txBox="1"/>
          <p:nvPr/>
        </p:nvSpPr>
        <p:spPr>
          <a:xfrm>
            <a:off x="4992941" y="5211066"/>
            <a:ext cx="2227737" cy="1321900"/>
          </a:xfrm>
          <a:prstGeom prst="rect">
            <a:avLst/>
          </a:prstGeom>
          <a:noFill/>
        </p:spPr>
        <p:txBody>
          <a:bodyPr wrap="square" rtlCol="0">
            <a:spAutoFit/>
          </a:bodyPr>
          <a:lstStyle/>
          <a:p>
            <a:pPr algn="ctr" defTabSz="1219170">
              <a:spcBef>
                <a:spcPct val="20000"/>
              </a:spcBef>
              <a:defRPr/>
            </a:pPr>
            <a:r>
              <a:rPr lang="en-US" sz="1400" dirty="0">
                <a:solidFill>
                  <a:srgbClr val="CF3510"/>
                </a:solidFill>
                <a:latin typeface="Bernard MT Condensed" panose="02050806060905020404" pitchFamily="18" charset="0"/>
              </a:rPr>
              <a:t>LOREM IPSUM </a:t>
            </a:r>
            <a:r>
              <a:rPr lang="en-US" sz="1500" dirty="0">
                <a:solidFill>
                  <a:srgbClr val="CF3510"/>
                </a:solidFill>
                <a:latin typeface="Bernard MT Condensed" panose="02050806060905020404" pitchFamily="18" charset="0"/>
              </a:rPr>
              <a:t>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2" name="TextBox 91">
            <a:extLst>
              <a:ext uri="{FF2B5EF4-FFF2-40B4-BE49-F238E27FC236}">
                <a16:creationId xmlns:a16="http://schemas.microsoft.com/office/drawing/2014/main" id="{A4AC32BE-6688-4DE3-BD05-D0FED4F7D3E4}"/>
              </a:ext>
            </a:extLst>
          </p:cNvPr>
          <p:cNvSpPr txBox="1"/>
          <p:nvPr/>
        </p:nvSpPr>
        <p:spPr>
          <a:xfrm>
            <a:off x="7247645" y="5231300"/>
            <a:ext cx="2227737" cy="1321900"/>
          </a:xfrm>
          <a:prstGeom prst="rect">
            <a:avLst/>
          </a:prstGeom>
          <a:noFill/>
        </p:spPr>
        <p:txBody>
          <a:bodyPr wrap="square" rtlCol="0">
            <a:spAutoFit/>
          </a:bodyPr>
          <a:lstStyle/>
          <a:p>
            <a:pPr algn="ctr" defTabSz="1219170">
              <a:spcBef>
                <a:spcPct val="20000"/>
              </a:spcBef>
              <a:defRPr/>
            </a:pPr>
            <a:r>
              <a:rPr lang="en-US" sz="1400" dirty="0">
                <a:solidFill>
                  <a:srgbClr val="BF2500"/>
                </a:solidFill>
                <a:latin typeface="Bernard MT Condensed" panose="02050806060905020404" pitchFamily="18" charset="0"/>
              </a:rPr>
              <a:t>LOREM IPSUM </a:t>
            </a:r>
            <a:r>
              <a:rPr lang="en-US" sz="1500" dirty="0">
                <a:solidFill>
                  <a:srgbClr val="BF2500"/>
                </a:solidFill>
                <a:latin typeface="Bernard MT Condensed" panose="02050806060905020404" pitchFamily="18" charset="0"/>
              </a:rPr>
              <a:t>04</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96C2E816-321E-472A-9FE5-62F5EA013867}"/>
              </a:ext>
            </a:extLst>
          </p:cNvPr>
          <p:cNvSpPr txBox="1"/>
          <p:nvPr/>
        </p:nvSpPr>
        <p:spPr>
          <a:xfrm>
            <a:off x="9304230"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A10700"/>
                </a:solidFill>
                <a:latin typeface="Bernard MT Condensed" panose="02050806060905020404" pitchFamily="18" charset="0"/>
              </a:rPr>
              <a:t>LOREM IPSUM </a:t>
            </a:r>
            <a:r>
              <a:rPr lang="en-US" sz="1500" dirty="0">
                <a:solidFill>
                  <a:srgbClr val="A10700"/>
                </a:solidFill>
                <a:latin typeface="Bernard MT Condensed" panose="02050806060905020404" pitchFamily="18" charset="0"/>
              </a:rPr>
              <a:t>05</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AF8763EE-A1EF-4D18-AC16-3CB3EC7C87C2}"/>
              </a:ext>
            </a:extLst>
          </p:cNvPr>
          <p:cNvSpPr txBox="1"/>
          <p:nvPr/>
        </p:nvSpPr>
        <p:spPr>
          <a:xfrm>
            <a:off x="1408757" y="4257828"/>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$2,174</a:t>
            </a:r>
          </a:p>
        </p:txBody>
      </p:sp>
      <p:sp>
        <p:nvSpPr>
          <p:cNvPr id="96" name="TextBox 95">
            <a:extLst>
              <a:ext uri="{FF2B5EF4-FFF2-40B4-BE49-F238E27FC236}">
                <a16:creationId xmlns:a16="http://schemas.microsoft.com/office/drawing/2014/main" id="{4D5DE87E-388B-421B-A611-CBE66557B65A}"/>
              </a:ext>
            </a:extLst>
          </p:cNvPr>
          <p:cNvSpPr txBox="1"/>
          <p:nvPr/>
        </p:nvSpPr>
        <p:spPr>
          <a:xfrm>
            <a:off x="3567831" y="428415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$3,291</a:t>
            </a:r>
          </a:p>
        </p:txBody>
      </p:sp>
      <p:sp>
        <p:nvSpPr>
          <p:cNvPr id="97" name="TextBox 96">
            <a:extLst>
              <a:ext uri="{FF2B5EF4-FFF2-40B4-BE49-F238E27FC236}">
                <a16:creationId xmlns:a16="http://schemas.microsoft.com/office/drawing/2014/main" id="{2DDD289C-B3D6-42D7-9889-4650DE329178}"/>
              </a:ext>
            </a:extLst>
          </p:cNvPr>
          <p:cNvSpPr txBox="1"/>
          <p:nvPr/>
        </p:nvSpPr>
        <p:spPr>
          <a:xfrm>
            <a:off x="5741049" y="425173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$1,823</a:t>
            </a:r>
          </a:p>
        </p:txBody>
      </p:sp>
      <p:sp>
        <p:nvSpPr>
          <p:cNvPr id="98" name="TextBox 97">
            <a:extLst>
              <a:ext uri="{FF2B5EF4-FFF2-40B4-BE49-F238E27FC236}">
                <a16:creationId xmlns:a16="http://schemas.microsoft.com/office/drawing/2014/main" id="{5E7F834D-672E-433F-BE31-7B7D7717A824}"/>
              </a:ext>
            </a:extLst>
          </p:cNvPr>
          <p:cNvSpPr txBox="1"/>
          <p:nvPr/>
        </p:nvSpPr>
        <p:spPr>
          <a:xfrm>
            <a:off x="7982579" y="4238316"/>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$2,438</a:t>
            </a:r>
          </a:p>
        </p:txBody>
      </p:sp>
      <p:sp>
        <p:nvSpPr>
          <p:cNvPr id="99" name="TextBox 98">
            <a:extLst>
              <a:ext uri="{FF2B5EF4-FFF2-40B4-BE49-F238E27FC236}">
                <a16:creationId xmlns:a16="http://schemas.microsoft.com/office/drawing/2014/main" id="{6BCD6799-6B70-41A9-A65B-42550D52FAAD}"/>
              </a:ext>
            </a:extLst>
          </p:cNvPr>
          <p:cNvSpPr txBox="1"/>
          <p:nvPr/>
        </p:nvSpPr>
        <p:spPr>
          <a:xfrm>
            <a:off x="10076656" y="4261401"/>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$2,816</a:t>
            </a:r>
          </a:p>
        </p:txBody>
      </p:sp>
      <p:sp>
        <p:nvSpPr>
          <p:cNvPr id="101" name="TextBox 100">
            <a:extLst>
              <a:ext uri="{FF2B5EF4-FFF2-40B4-BE49-F238E27FC236}">
                <a16:creationId xmlns:a16="http://schemas.microsoft.com/office/drawing/2014/main" id="{A54EF527-D7D0-40E1-9917-3597D05EAD04}"/>
              </a:ext>
            </a:extLst>
          </p:cNvPr>
          <p:cNvSpPr txBox="1"/>
          <p:nvPr/>
        </p:nvSpPr>
        <p:spPr>
          <a:xfrm>
            <a:off x="6830568" y="1816691"/>
            <a:ext cx="826960" cy="621709"/>
          </a:xfrm>
          <a:prstGeom prst="rect">
            <a:avLst/>
          </a:prstGeom>
          <a:noFill/>
        </p:spPr>
        <p:txBody>
          <a:bodyPr wrap="square" rtlCol="0">
            <a:spAutoFit/>
          </a:bodyPr>
          <a:lstStyle/>
          <a:p>
            <a:pPr algn="ctr" defTabSz="1219170">
              <a:spcBef>
                <a:spcPct val="20000"/>
              </a:spcBef>
              <a:defRPr/>
            </a:pPr>
            <a:r>
              <a:rPr lang="en-US" sz="1600" dirty="0">
                <a:solidFill>
                  <a:srgbClr val="3C3C3C"/>
                </a:solidFill>
                <a:latin typeface="Bernard MT Condensed" panose="02050806060905020404" pitchFamily="18" charset="0"/>
              </a:rPr>
              <a:t>LOREM IPSUM</a:t>
            </a:r>
            <a:endParaRPr lang="en-US" sz="1600" b="1" dirty="0">
              <a:solidFill>
                <a:srgbClr val="3C3C3C"/>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03" name="TextBox 102">
            <a:extLst>
              <a:ext uri="{FF2B5EF4-FFF2-40B4-BE49-F238E27FC236}">
                <a16:creationId xmlns:a16="http://schemas.microsoft.com/office/drawing/2014/main" id="{B9F8EB08-EFB8-4B7F-BFB7-ED8A618D8438}"/>
              </a:ext>
            </a:extLst>
          </p:cNvPr>
          <p:cNvSpPr txBox="1"/>
          <p:nvPr/>
        </p:nvSpPr>
        <p:spPr>
          <a:xfrm>
            <a:off x="399748" y="1677366"/>
            <a:ext cx="4460018" cy="144655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104" name="TextBox 103">
            <a:extLst>
              <a:ext uri="{FF2B5EF4-FFF2-40B4-BE49-F238E27FC236}">
                <a16:creationId xmlns:a16="http://schemas.microsoft.com/office/drawing/2014/main" id="{F3E911FB-B2A1-493B-83C1-D085AA599D83}"/>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02" name="Freeform 101">
            <a:extLst>
              <a:ext uri="{FF2B5EF4-FFF2-40B4-BE49-F238E27FC236}">
                <a16:creationId xmlns:a16="http://schemas.microsoft.com/office/drawing/2014/main" id="{ACFCE86F-E2A9-4320-B2F5-27538D24A75D}"/>
              </a:ext>
            </a:extLst>
          </p:cNvPr>
          <p:cNvSpPr>
            <a:spLocks noChangeAspect="1" noEditPoints="1"/>
          </p:cNvSpPr>
          <p:nvPr/>
        </p:nvSpPr>
        <p:spPr bwMode="auto">
          <a:xfrm>
            <a:off x="7015439" y="1434059"/>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607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1000"/>
                                        <p:tgtEl>
                                          <p:spTgt spid="10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wipe(left)">
                                      <p:cBhvr>
                                        <p:cTn id="11" dur="1000"/>
                                        <p:tgtEl>
                                          <p:spTgt spid="103"/>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1000"/>
                                        <p:tgtEl>
                                          <p:spTgt spid="47"/>
                                        </p:tgtEl>
                                      </p:cBhvr>
                                    </p:animEffect>
                                    <p:anim calcmode="lin" valueType="num">
                                      <p:cBhvr>
                                        <p:cTn id="16" dur="1000" fill="hold"/>
                                        <p:tgtEl>
                                          <p:spTgt spid="47"/>
                                        </p:tgtEl>
                                        <p:attrNameLst>
                                          <p:attrName>ppt_x</p:attrName>
                                        </p:attrNameLst>
                                      </p:cBhvr>
                                      <p:tavLst>
                                        <p:tav tm="0">
                                          <p:val>
                                            <p:strVal val="#ppt_x"/>
                                          </p:val>
                                        </p:tav>
                                        <p:tav tm="100000">
                                          <p:val>
                                            <p:strVal val="#ppt_x"/>
                                          </p:val>
                                        </p:tav>
                                      </p:tavLst>
                                    </p:anim>
                                    <p:anim calcmode="lin" valueType="num">
                                      <p:cBhvr>
                                        <p:cTn id="17" dur="1000" fill="hold"/>
                                        <p:tgtEl>
                                          <p:spTgt spid="4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fade">
                                      <p:cBhvr>
                                        <p:cTn id="20" dur="1000"/>
                                        <p:tgtEl>
                                          <p:spTgt spid="102"/>
                                        </p:tgtEl>
                                      </p:cBhvr>
                                    </p:animEffect>
                                    <p:anim calcmode="lin" valueType="num">
                                      <p:cBhvr>
                                        <p:cTn id="21" dur="1000" fill="hold"/>
                                        <p:tgtEl>
                                          <p:spTgt spid="102"/>
                                        </p:tgtEl>
                                        <p:attrNameLst>
                                          <p:attrName>ppt_x</p:attrName>
                                        </p:attrNameLst>
                                      </p:cBhvr>
                                      <p:tavLst>
                                        <p:tav tm="0">
                                          <p:val>
                                            <p:strVal val="#ppt_x"/>
                                          </p:val>
                                        </p:tav>
                                        <p:tav tm="100000">
                                          <p:val>
                                            <p:strVal val="#ppt_x"/>
                                          </p:val>
                                        </p:tav>
                                      </p:tavLst>
                                    </p:anim>
                                    <p:anim calcmode="lin" valueType="num">
                                      <p:cBhvr>
                                        <p:cTn id="22" dur="1000" fill="hold"/>
                                        <p:tgtEl>
                                          <p:spTgt spid="10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animEffect transition="in" filter="fade">
                                      <p:cBhvr>
                                        <p:cTn id="25" dur="1000"/>
                                        <p:tgtEl>
                                          <p:spTgt spid="101"/>
                                        </p:tgtEl>
                                      </p:cBhvr>
                                    </p:animEffect>
                                    <p:anim calcmode="lin" valueType="num">
                                      <p:cBhvr>
                                        <p:cTn id="26" dur="1000" fill="hold"/>
                                        <p:tgtEl>
                                          <p:spTgt spid="101"/>
                                        </p:tgtEl>
                                        <p:attrNameLst>
                                          <p:attrName>ppt_x</p:attrName>
                                        </p:attrNameLst>
                                      </p:cBhvr>
                                      <p:tavLst>
                                        <p:tav tm="0">
                                          <p:val>
                                            <p:strVal val="#ppt_x"/>
                                          </p:val>
                                        </p:tav>
                                        <p:tav tm="100000">
                                          <p:val>
                                            <p:strVal val="#ppt_x"/>
                                          </p:val>
                                        </p:tav>
                                      </p:tavLst>
                                    </p:anim>
                                    <p:anim calcmode="lin" valueType="num">
                                      <p:cBhvr>
                                        <p:cTn id="27" dur="1000" fill="hold"/>
                                        <p:tgtEl>
                                          <p:spTgt spid="101"/>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fade">
                                      <p:cBhvr>
                                        <p:cTn id="30" dur="1000"/>
                                        <p:tgtEl>
                                          <p:spTgt spid="94"/>
                                        </p:tgtEl>
                                      </p:cBhvr>
                                    </p:animEffect>
                                    <p:anim calcmode="lin" valueType="num">
                                      <p:cBhvr>
                                        <p:cTn id="31" dur="1000" fill="hold"/>
                                        <p:tgtEl>
                                          <p:spTgt spid="94"/>
                                        </p:tgtEl>
                                        <p:attrNameLst>
                                          <p:attrName>ppt_x</p:attrName>
                                        </p:attrNameLst>
                                      </p:cBhvr>
                                      <p:tavLst>
                                        <p:tav tm="0">
                                          <p:val>
                                            <p:strVal val="#ppt_x"/>
                                          </p:val>
                                        </p:tav>
                                        <p:tav tm="100000">
                                          <p:val>
                                            <p:strVal val="#ppt_x"/>
                                          </p:val>
                                        </p:tav>
                                      </p:tavLst>
                                    </p:anim>
                                    <p:anim calcmode="lin" valueType="num">
                                      <p:cBhvr>
                                        <p:cTn id="32" dur="1000" fill="hold"/>
                                        <p:tgtEl>
                                          <p:spTgt spid="9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31" presetClass="entr" presetSubtype="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p:cTn id="42" dur="1000" fill="hold"/>
                                        <p:tgtEl>
                                          <p:spTgt spid="49"/>
                                        </p:tgtEl>
                                        <p:attrNameLst>
                                          <p:attrName>ppt_w</p:attrName>
                                        </p:attrNameLst>
                                      </p:cBhvr>
                                      <p:tavLst>
                                        <p:tav tm="0">
                                          <p:val>
                                            <p:fltVal val="0"/>
                                          </p:val>
                                        </p:tav>
                                        <p:tav tm="100000">
                                          <p:val>
                                            <p:strVal val="#ppt_w"/>
                                          </p:val>
                                        </p:tav>
                                      </p:tavLst>
                                    </p:anim>
                                    <p:anim calcmode="lin" valueType="num">
                                      <p:cBhvr>
                                        <p:cTn id="43" dur="1000" fill="hold"/>
                                        <p:tgtEl>
                                          <p:spTgt spid="49"/>
                                        </p:tgtEl>
                                        <p:attrNameLst>
                                          <p:attrName>ppt_h</p:attrName>
                                        </p:attrNameLst>
                                      </p:cBhvr>
                                      <p:tavLst>
                                        <p:tav tm="0">
                                          <p:val>
                                            <p:fltVal val="0"/>
                                          </p:val>
                                        </p:tav>
                                        <p:tav tm="100000">
                                          <p:val>
                                            <p:strVal val="#ppt_h"/>
                                          </p:val>
                                        </p:tav>
                                      </p:tavLst>
                                    </p:anim>
                                    <p:anim calcmode="lin" valueType="num">
                                      <p:cBhvr>
                                        <p:cTn id="44" dur="1000" fill="hold"/>
                                        <p:tgtEl>
                                          <p:spTgt spid="49"/>
                                        </p:tgtEl>
                                        <p:attrNameLst>
                                          <p:attrName>style.rotation</p:attrName>
                                        </p:attrNameLst>
                                      </p:cBhvr>
                                      <p:tavLst>
                                        <p:tav tm="0">
                                          <p:val>
                                            <p:fltVal val="90"/>
                                          </p:val>
                                        </p:tav>
                                        <p:tav tm="100000">
                                          <p:val>
                                            <p:fltVal val="0"/>
                                          </p:val>
                                        </p:tav>
                                      </p:tavLst>
                                    </p:anim>
                                    <p:animEffect transition="in" filter="fade">
                                      <p:cBhvr>
                                        <p:cTn id="45" dur="1000"/>
                                        <p:tgtEl>
                                          <p:spTgt spid="49"/>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95"/>
                                        </p:tgtEl>
                                        <p:attrNameLst>
                                          <p:attrName>style.visibility</p:attrName>
                                        </p:attrNameLst>
                                      </p:cBhvr>
                                      <p:to>
                                        <p:strVal val="visible"/>
                                      </p:to>
                                    </p:set>
                                    <p:anim calcmode="lin" valueType="num">
                                      <p:cBhvr>
                                        <p:cTn id="48" dur="1000" fill="hold"/>
                                        <p:tgtEl>
                                          <p:spTgt spid="95"/>
                                        </p:tgtEl>
                                        <p:attrNameLst>
                                          <p:attrName>ppt_w</p:attrName>
                                        </p:attrNameLst>
                                      </p:cBhvr>
                                      <p:tavLst>
                                        <p:tav tm="0">
                                          <p:val>
                                            <p:fltVal val="0"/>
                                          </p:val>
                                        </p:tav>
                                        <p:tav tm="100000">
                                          <p:val>
                                            <p:strVal val="#ppt_w"/>
                                          </p:val>
                                        </p:tav>
                                      </p:tavLst>
                                    </p:anim>
                                    <p:anim calcmode="lin" valueType="num">
                                      <p:cBhvr>
                                        <p:cTn id="49" dur="1000" fill="hold"/>
                                        <p:tgtEl>
                                          <p:spTgt spid="95"/>
                                        </p:tgtEl>
                                        <p:attrNameLst>
                                          <p:attrName>ppt_h</p:attrName>
                                        </p:attrNameLst>
                                      </p:cBhvr>
                                      <p:tavLst>
                                        <p:tav tm="0">
                                          <p:val>
                                            <p:fltVal val="0"/>
                                          </p:val>
                                        </p:tav>
                                        <p:tav tm="100000">
                                          <p:val>
                                            <p:strVal val="#ppt_h"/>
                                          </p:val>
                                        </p:tav>
                                      </p:tavLst>
                                    </p:anim>
                                    <p:anim calcmode="lin" valueType="num">
                                      <p:cBhvr>
                                        <p:cTn id="50" dur="1000" fill="hold"/>
                                        <p:tgtEl>
                                          <p:spTgt spid="95"/>
                                        </p:tgtEl>
                                        <p:attrNameLst>
                                          <p:attrName>style.rotation</p:attrName>
                                        </p:attrNameLst>
                                      </p:cBhvr>
                                      <p:tavLst>
                                        <p:tav tm="0">
                                          <p:val>
                                            <p:fltVal val="90"/>
                                          </p:val>
                                        </p:tav>
                                        <p:tav tm="100000">
                                          <p:val>
                                            <p:fltVal val="0"/>
                                          </p:val>
                                        </p:tav>
                                      </p:tavLst>
                                    </p:anim>
                                    <p:animEffect transition="in" filter="fade">
                                      <p:cBhvr>
                                        <p:cTn id="51" dur="1000"/>
                                        <p:tgtEl>
                                          <p:spTgt spid="95"/>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fade">
                                      <p:cBhvr>
                                        <p:cTn id="55" dur="1000"/>
                                        <p:tgtEl>
                                          <p:spTgt spid="89"/>
                                        </p:tgtEl>
                                      </p:cBhvr>
                                    </p:animEffect>
                                    <p:anim calcmode="lin" valueType="num">
                                      <p:cBhvr>
                                        <p:cTn id="56" dur="1000" fill="hold"/>
                                        <p:tgtEl>
                                          <p:spTgt spid="89"/>
                                        </p:tgtEl>
                                        <p:attrNameLst>
                                          <p:attrName>ppt_x</p:attrName>
                                        </p:attrNameLst>
                                      </p:cBhvr>
                                      <p:tavLst>
                                        <p:tav tm="0">
                                          <p:val>
                                            <p:strVal val="#ppt_x"/>
                                          </p:val>
                                        </p:tav>
                                        <p:tav tm="100000">
                                          <p:val>
                                            <p:strVal val="#ppt_x"/>
                                          </p:val>
                                        </p:tav>
                                      </p:tavLst>
                                    </p:anim>
                                    <p:anim calcmode="lin" valueType="num">
                                      <p:cBhvr>
                                        <p:cTn id="57" dur="1000" fill="hold"/>
                                        <p:tgtEl>
                                          <p:spTgt spid="89"/>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31" presetClass="entr" presetSubtype="0" fill="hold" nodeType="after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p:cTn id="67" dur="1000" fill="hold"/>
                                        <p:tgtEl>
                                          <p:spTgt spid="57"/>
                                        </p:tgtEl>
                                        <p:attrNameLst>
                                          <p:attrName>ppt_w</p:attrName>
                                        </p:attrNameLst>
                                      </p:cBhvr>
                                      <p:tavLst>
                                        <p:tav tm="0">
                                          <p:val>
                                            <p:fltVal val="0"/>
                                          </p:val>
                                        </p:tav>
                                        <p:tav tm="100000">
                                          <p:val>
                                            <p:strVal val="#ppt_w"/>
                                          </p:val>
                                        </p:tav>
                                      </p:tavLst>
                                    </p:anim>
                                    <p:anim calcmode="lin" valueType="num">
                                      <p:cBhvr>
                                        <p:cTn id="68" dur="1000" fill="hold"/>
                                        <p:tgtEl>
                                          <p:spTgt spid="57"/>
                                        </p:tgtEl>
                                        <p:attrNameLst>
                                          <p:attrName>ppt_h</p:attrName>
                                        </p:attrNameLst>
                                      </p:cBhvr>
                                      <p:tavLst>
                                        <p:tav tm="0">
                                          <p:val>
                                            <p:fltVal val="0"/>
                                          </p:val>
                                        </p:tav>
                                        <p:tav tm="100000">
                                          <p:val>
                                            <p:strVal val="#ppt_h"/>
                                          </p:val>
                                        </p:tav>
                                      </p:tavLst>
                                    </p:anim>
                                    <p:anim calcmode="lin" valueType="num">
                                      <p:cBhvr>
                                        <p:cTn id="69" dur="1000" fill="hold"/>
                                        <p:tgtEl>
                                          <p:spTgt spid="57"/>
                                        </p:tgtEl>
                                        <p:attrNameLst>
                                          <p:attrName>style.rotation</p:attrName>
                                        </p:attrNameLst>
                                      </p:cBhvr>
                                      <p:tavLst>
                                        <p:tav tm="0">
                                          <p:val>
                                            <p:fltVal val="90"/>
                                          </p:val>
                                        </p:tav>
                                        <p:tav tm="100000">
                                          <p:val>
                                            <p:fltVal val="0"/>
                                          </p:val>
                                        </p:tav>
                                      </p:tavLst>
                                    </p:anim>
                                    <p:animEffect transition="in" filter="fade">
                                      <p:cBhvr>
                                        <p:cTn id="70" dur="1000"/>
                                        <p:tgtEl>
                                          <p:spTgt spid="57"/>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anim calcmode="lin" valueType="num">
                                      <p:cBhvr>
                                        <p:cTn id="73" dur="1000" fill="hold"/>
                                        <p:tgtEl>
                                          <p:spTgt spid="96"/>
                                        </p:tgtEl>
                                        <p:attrNameLst>
                                          <p:attrName>ppt_w</p:attrName>
                                        </p:attrNameLst>
                                      </p:cBhvr>
                                      <p:tavLst>
                                        <p:tav tm="0">
                                          <p:val>
                                            <p:fltVal val="0"/>
                                          </p:val>
                                        </p:tav>
                                        <p:tav tm="100000">
                                          <p:val>
                                            <p:strVal val="#ppt_w"/>
                                          </p:val>
                                        </p:tav>
                                      </p:tavLst>
                                    </p:anim>
                                    <p:anim calcmode="lin" valueType="num">
                                      <p:cBhvr>
                                        <p:cTn id="74" dur="1000" fill="hold"/>
                                        <p:tgtEl>
                                          <p:spTgt spid="96"/>
                                        </p:tgtEl>
                                        <p:attrNameLst>
                                          <p:attrName>ppt_h</p:attrName>
                                        </p:attrNameLst>
                                      </p:cBhvr>
                                      <p:tavLst>
                                        <p:tav tm="0">
                                          <p:val>
                                            <p:fltVal val="0"/>
                                          </p:val>
                                        </p:tav>
                                        <p:tav tm="100000">
                                          <p:val>
                                            <p:strVal val="#ppt_h"/>
                                          </p:val>
                                        </p:tav>
                                      </p:tavLst>
                                    </p:anim>
                                    <p:anim calcmode="lin" valueType="num">
                                      <p:cBhvr>
                                        <p:cTn id="75" dur="1000" fill="hold"/>
                                        <p:tgtEl>
                                          <p:spTgt spid="96"/>
                                        </p:tgtEl>
                                        <p:attrNameLst>
                                          <p:attrName>style.rotation</p:attrName>
                                        </p:attrNameLst>
                                      </p:cBhvr>
                                      <p:tavLst>
                                        <p:tav tm="0">
                                          <p:val>
                                            <p:fltVal val="90"/>
                                          </p:val>
                                        </p:tav>
                                        <p:tav tm="100000">
                                          <p:val>
                                            <p:fltVal val="0"/>
                                          </p:val>
                                        </p:tav>
                                      </p:tavLst>
                                    </p:anim>
                                    <p:animEffect transition="in" filter="fade">
                                      <p:cBhvr>
                                        <p:cTn id="76" dur="1000"/>
                                        <p:tgtEl>
                                          <p:spTgt spid="96"/>
                                        </p:tgtEl>
                                      </p:cBhvr>
                                    </p:animEffect>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90"/>
                                        </p:tgtEl>
                                        <p:attrNameLst>
                                          <p:attrName>style.visibility</p:attrName>
                                        </p:attrNameLst>
                                      </p:cBhvr>
                                      <p:to>
                                        <p:strVal val="visible"/>
                                      </p:to>
                                    </p:set>
                                    <p:animEffect transition="in" filter="fade">
                                      <p:cBhvr>
                                        <p:cTn id="80" dur="1000"/>
                                        <p:tgtEl>
                                          <p:spTgt spid="90"/>
                                        </p:tgtEl>
                                      </p:cBhvr>
                                    </p:animEffect>
                                    <p:anim calcmode="lin" valueType="num">
                                      <p:cBhvr>
                                        <p:cTn id="81" dur="1000" fill="hold"/>
                                        <p:tgtEl>
                                          <p:spTgt spid="90"/>
                                        </p:tgtEl>
                                        <p:attrNameLst>
                                          <p:attrName>ppt_x</p:attrName>
                                        </p:attrNameLst>
                                      </p:cBhvr>
                                      <p:tavLst>
                                        <p:tav tm="0">
                                          <p:val>
                                            <p:strVal val="#ppt_x"/>
                                          </p:val>
                                        </p:tav>
                                        <p:tav tm="100000">
                                          <p:val>
                                            <p:strVal val="#ppt_x"/>
                                          </p:val>
                                        </p:tav>
                                      </p:tavLst>
                                    </p:anim>
                                    <p:anim calcmode="lin" valueType="num">
                                      <p:cBhvr>
                                        <p:cTn id="82" dur="1000" fill="hold"/>
                                        <p:tgtEl>
                                          <p:spTgt spid="90"/>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1000"/>
                                        <p:tgtEl>
                                          <p:spTgt spid="35"/>
                                        </p:tgtEl>
                                      </p:cBhvr>
                                    </p:animEffect>
                                    <p:anim calcmode="lin" valueType="num">
                                      <p:cBhvr>
                                        <p:cTn id="87" dur="1000" fill="hold"/>
                                        <p:tgtEl>
                                          <p:spTgt spid="35"/>
                                        </p:tgtEl>
                                        <p:attrNameLst>
                                          <p:attrName>ppt_x</p:attrName>
                                        </p:attrNameLst>
                                      </p:cBhvr>
                                      <p:tavLst>
                                        <p:tav tm="0">
                                          <p:val>
                                            <p:strVal val="#ppt_x"/>
                                          </p:val>
                                        </p:tav>
                                        <p:tav tm="100000">
                                          <p:val>
                                            <p:strVal val="#ppt_x"/>
                                          </p:val>
                                        </p:tav>
                                      </p:tavLst>
                                    </p:anim>
                                    <p:anim calcmode="lin" valueType="num">
                                      <p:cBhvr>
                                        <p:cTn id="88" dur="1000" fill="hold"/>
                                        <p:tgtEl>
                                          <p:spTgt spid="35"/>
                                        </p:tgtEl>
                                        <p:attrNameLst>
                                          <p:attrName>ppt_y</p:attrName>
                                        </p:attrNameLst>
                                      </p:cBhvr>
                                      <p:tavLst>
                                        <p:tav tm="0">
                                          <p:val>
                                            <p:strVal val="#ppt_y+.1"/>
                                          </p:val>
                                        </p:tav>
                                        <p:tav tm="100000">
                                          <p:val>
                                            <p:strVal val="#ppt_y"/>
                                          </p:val>
                                        </p:tav>
                                      </p:tavLst>
                                    </p:anim>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 calcmode="lin" valueType="num">
                                      <p:cBhvr>
                                        <p:cTn id="92" dur="1000" fill="hold"/>
                                        <p:tgtEl>
                                          <p:spTgt spid="65"/>
                                        </p:tgtEl>
                                        <p:attrNameLst>
                                          <p:attrName>ppt_w</p:attrName>
                                        </p:attrNameLst>
                                      </p:cBhvr>
                                      <p:tavLst>
                                        <p:tav tm="0">
                                          <p:val>
                                            <p:fltVal val="0"/>
                                          </p:val>
                                        </p:tav>
                                        <p:tav tm="100000">
                                          <p:val>
                                            <p:strVal val="#ppt_w"/>
                                          </p:val>
                                        </p:tav>
                                      </p:tavLst>
                                    </p:anim>
                                    <p:anim calcmode="lin" valueType="num">
                                      <p:cBhvr>
                                        <p:cTn id="93" dur="1000" fill="hold"/>
                                        <p:tgtEl>
                                          <p:spTgt spid="65"/>
                                        </p:tgtEl>
                                        <p:attrNameLst>
                                          <p:attrName>ppt_h</p:attrName>
                                        </p:attrNameLst>
                                      </p:cBhvr>
                                      <p:tavLst>
                                        <p:tav tm="0">
                                          <p:val>
                                            <p:fltVal val="0"/>
                                          </p:val>
                                        </p:tav>
                                        <p:tav tm="100000">
                                          <p:val>
                                            <p:strVal val="#ppt_h"/>
                                          </p:val>
                                        </p:tav>
                                      </p:tavLst>
                                    </p:anim>
                                    <p:anim calcmode="lin" valueType="num">
                                      <p:cBhvr>
                                        <p:cTn id="94" dur="1000" fill="hold"/>
                                        <p:tgtEl>
                                          <p:spTgt spid="65"/>
                                        </p:tgtEl>
                                        <p:attrNameLst>
                                          <p:attrName>style.rotation</p:attrName>
                                        </p:attrNameLst>
                                      </p:cBhvr>
                                      <p:tavLst>
                                        <p:tav tm="0">
                                          <p:val>
                                            <p:fltVal val="90"/>
                                          </p:val>
                                        </p:tav>
                                        <p:tav tm="100000">
                                          <p:val>
                                            <p:fltVal val="0"/>
                                          </p:val>
                                        </p:tav>
                                      </p:tavLst>
                                    </p:anim>
                                    <p:animEffect transition="in" filter="fade">
                                      <p:cBhvr>
                                        <p:cTn id="95" dur="1000"/>
                                        <p:tgtEl>
                                          <p:spTgt spid="6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7"/>
                                        </p:tgtEl>
                                        <p:attrNameLst>
                                          <p:attrName>style.visibility</p:attrName>
                                        </p:attrNameLst>
                                      </p:cBhvr>
                                      <p:to>
                                        <p:strVal val="visible"/>
                                      </p:to>
                                    </p:set>
                                    <p:anim calcmode="lin" valueType="num">
                                      <p:cBhvr>
                                        <p:cTn id="98" dur="1000" fill="hold"/>
                                        <p:tgtEl>
                                          <p:spTgt spid="97"/>
                                        </p:tgtEl>
                                        <p:attrNameLst>
                                          <p:attrName>ppt_w</p:attrName>
                                        </p:attrNameLst>
                                      </p:cBhvr>
                                      <p:tavLst>
                                        <p:tav tm="0">
                                          <p:val>
                                            <p:fltVal val="0"/>
                                          </p:val>
                                        </p:tav>
                                        <p:tav tm="100000">
                                          <p:val>
                                            <p:strVal val="#ppt_w"/>
                                          </p:val>
                                        </p:tav>
                                      </p:tavLst>
                                    </p:anim>
                                    <p:anim calcmode="lin" valueType="num">
                                      <p:cBhvr>
                                        <p:cTn id="99" dur="1000" fill="hold"/>
                                        <p:tgtEl>
                                          <p:spTgt spid="97"/>
                                        </p:tgtEl>
                                        <p:attrNameLst>
                                          <p:attrName>ppt_h</p:attrName>
                                        </p:attrNameLst>
                                      </p:cBhvr>
                                      <p:tavLst>
                                        <p:tav tm="0">
                                          <p:val>
                                            <p:fltVal val="0"/>
                                          </p:val>
                                        </p:tav>
                                        <p:tav tm="100000">
                                          <p:val>
                                            <p:strVal val="#ppt_h"/>
                                          </p:val>
                                        </p:tav>
                                      </p:tavLst>
                                    </p:anim>
                                    <p:anim calcmode="lin" valueType="num">
                                      <p:cBhvr>
                                        <p:cTn id="100" dur="1000" fill="hold"/>
                                        <p:tgtEl>
                                          <p:spTgt spid="97"/>
                                        </p:tgtEl>
                                        <p:attrNameLst>
                                          <p:attrName>style.rotation</p:attrName>
                                        </p:attrNameLst>
                                      </p:cBhvr>
                                      <p:tavLst>
                                        <p:tav tm="0">
                                          <p:val>
                                            <p:fltVal val="90"/>
                                          </p:val>
                                        </p:tav>
                                        <p:tav tm="100000">
                                          <p:val>
                                            <p:fltVal val="0"/>
                                          </p:val>
                                        </p:tav>
                                      </p:tavLst>
                                    </p:anim>
                                    <p:animEffect transition="in" filter="fade">
                                      <p:cBhvr>
                                        <p:cTn id="101" dur="1000"/>
                                        <p:tgtEl>
                                          <p:spTgt spid="97"/>
                                        </p:tgtEl>
                                      </p:cBhvr>
                                    </p:animEffect>
                                  </p:childTnLst>
                                </p:cTn>
                              </p:par>
                            </p:childTnLst>
                          </p:cTn>
                        </p:par>
                        <p:par>
                          <p:cTn id="102" fill="hold">
                            <p:stCondLst>
                              <p:cond delay="11000"/>
                            </p:stCondLst>
                            <p:childTnLst>
                              <p:par>
                                <p:cTn id="103" presetID="42" presetClass="entr" presetSubtype="0" fill="hold" grpId="0" nodeType="afterEffect">
                                  <p:stCondLst>
                                    <p:cond delay="0"/>
                                  </p:stCondLst>
                                  <p:childTnLst>
                                    <p:set>
                                      <p:cBhvr>
                                        <p:cTn id="104" dur="1" fill="hold">
                                          <p:stCondLst>
                                            <p:cond delay="0"/>
                                          </p:stCondLst>
                                        </p:cTn>
                                        <p:tgtEl>
                                          <p:spTgt spid="91"/>
                                        </p:tgtEl>
                                        <p:attrNameLst>
                                          <p:attrName>style.visibility</p:attrName>
                                        </p:attrNameLst>
                                      </p:cBhvr>
                                      <p:to>
                                        <p:strVal val="visible"/>
                                      </p:to>
                                    </p:set>
                                    <p:animEffect transition="in" filter="fade">
                                      <p:cBhvr>
                                        <p:cTn id="105" dur="1000"/>
                                        <p:tgtEl>
                                          <p:spTgt spid="91"/>
                                        </p:tgtEl>
                                      </p:cBhvr>
                                    </p:animEffect>
                                    <p:anim calcmode="lin" valueType="num">
                                      <p:cBhvr>
                                        <p:cTn id="106" dur="1000" fill="hold"/>
                                        <p:tgtEl>
                                          <p:spTgt spid="91"/>
                                        </p:tgtEl>
                                        <p:attrNameLst>
                                          <p:attrName>ppt_x</p:attrName>
                                        </p:attrNameLst>
                                      </p:cBhvr>
                                      <p:tavLst>
                                        <p:tav tm="0">
                                          <p:val>
                                            <p:strVal val="#ppt_x"/>
                                          </p:val>
                                        </p:tav>
                                        <p:tav tm="100000">
                                          <p:val>
                                            <p:strVal val="#ppt_x"/>
                                          </p:val>
                                        </p:tav>
                                      </p:tavLst>
                                    </p:anim>
                                    <p:anim calcmode="lin" valueType="num">
                                      <p:cBhvr>
                                        <p:cTn id="107" dur="1000" fill="hold"/>
                                        <p:tgtEl>
                                          <p:spTgt spid="91"/>
                                        </p:tgtEl>
                                        <p:attrNameLst>
                                          <p:attrName>ppt_y</p:attrName>
                                        </p:attrNameLst>
                                      </p:cBhvr>
                                      <p:tavLst>
                                        <p:tav tm="0">
                                          <p:val>
                                            <p:strVal val="#ppt_y+.1"/>
                                          </p:val>
                                        </p:tav>
                                        <p:tav tm="100000">
                                          <p:val>
                                            <p:strVal val="#ppt_y"/>
                                          </p:val>
                                        </p:tav>
                                      </p:tavLst>
                                    </p:anim>
                                  </p:childTnLst>
                                </p:cTn>
                              </p:par>
                            </p:childTnLst>
                          </p:cTn>
                        </p:par>
                        <p:par>
                          <p:cTn id="108" fill="hold">
                            <p:stCondLst>
                              <p:cond delay="12000"/>
                            </p:stCondLst>
                            <p:childTnLst>
                              <p:par>
                                <p:cTn id="109" presetID="42" presetClass="entr" presetSubtype="0" fill="hold" grpId="0" nodeType="after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fade">
                                      <p:cBhvr>
                                        <p:cTn id="111" dur="1000"/>
                                        <p:tgtEl>
                                          <p:spTgt spid="37"/>
                                        </p:tgtEl>
                                      </p:cBhvr>
                                    </p:animEffect>
                                    <p:anim calcmode="lin" valueType="num">
                                      <p:cBhvr>
                                        <p:cTn id="112" dur="1000" fill="hold"/>
                                        <p:tgtEl>
                                          <p:spTgt spid="37"/>
                                        </p:tgtEl>
                                        <p:attrNameLst>
                                          <p:attrName>ppt_x</p:attrName>
                                        </p:attrNameLst>
                                      </p:cBhvr>
                                      <p:tavLst>
                                        <p:tav tm="0">
                                          <p:val>
                                            <p:strVal val="#ppt_x"/>
                                          </p:val>
                                        </p:tav>
                                        <p:tav tm="100000">
                                          <p:val>
                                            <p:strVal val="#ppt_x"/>
                                          </p:val>
                                        </p:tav>
                                      </p:tavLst>
                                    </p:anim>
                                    <p:anim calcmode="lin" valueType="num">
                                      <p:cBhvr>
                                        <p:cTn id="113" dur="1000" fill="hold"/>
                                        <p:tgtEl>
                                          <p:spTgt spid="37"/>
                                        </p:tgtEl>
                                        <p:attrNameLst>
                                          <p:attrName>ppt_y</p:attrName>
                                        </p:attrNameLst>
                                      </p:cBhvr>
                                      <p:tavLst>
                                        <p:tav tm="0">
                                          <p:val>
                                            <p:strVal val="#ppt_y+.1"/>
                                          </p:val>
                                        </p:tav>
                                        <p:tav tm="100000">
                                          <p:val>
                                            <p:strVal val="#ppt_y"/>
                                          </p:val>
                                        </p:tav>
                                      </p:tavLst>
                                    </p:anim>
                                  </p:childTnLst>
                                </p:cTn>
                              </p:par>
                            </p:childTnLst>
                          </p:cTn>
                        </p:par>
                        <p:par>
                          <p:cTn id="114" fill="hold">
                            <p:stCondLst>
                              <p:cond delay="13000"/>
                            </p:stCondLst>
                            <p:childTnLst>
                              <p:par>
                                <p:cTn id="115" presetID="31" presetClass="entr" presetSubtype="0" fill="hold" nodeType="afterEffect">
                                  <p:stCondLst>
                                    <p:cond delay="0"/>
                                  </p:stCondLst>
                                  <p:childTnLst>
                                    <p:set>
                                      <p:cBhvr>
                                        <p:cTn id="116" dur="1" fill="hold">
                                          <p:stCondLst>
                                            <p:cond delay="0"/>
                                          </p:stCondLst>
                                        </p:cTn>
                                        <p:tgtEl>
                                          <p:spTgt spid="73"/>
                                        </p:tgtEl>
                                        <p:attrNameLst>
                                          <p:attrName>style.visibility</p:attrName>
                                        </p:attrNameLst>
                                      </p:cBhvr>
                                      <p:to>
                                        <p:strVal val="visible"/>
                                      </p:to>
                                    </p:set>
                                    <p:anim calcmode="lin" valueType="num">
                                      <p:cBhvr>
                                        <p:cTn id="117" dur="1000" fill="hold"/>
                                        <p:tgtEl>
                                          <p:spTgt spid="73"/>
                                        </p:tgtEl>
                                        <p:attrNameLst>
                                          <p:attrName>ppt_w</p:attrName>
                                        </p:attrNameLst>
                                      </p:cBhvr>
                                      <p:tavLst>
                                        <p:tav tm="0">
                                          <p:val>
                                            <p:fltVal val="0"/>
                                          </p:val>
                                        </p:tav>
                                        <p:tav tm="100000">
                                          <p:val>
                                            <p:strVal val="#ppt_w"/>
                                          </p:val>
                                        </p:tav>
                                      </p:tavLst>
                                    </p:anim>
                                    <p:anim calcmode="lin" valueType="num">
                                      <p:cBhvr>
                                        <p:cTn id="118" dur="1000" fill="hold"/>
                                        <p:tgtEl>
                                          <p:spTgt spid="73"/>
                                        </p:tgtEl>
                                        <p:attrNameLst>
                                          <p:attrName>ppt_h</p:attrName>
                                        </p:attrNameLst>
                                      </p:cBhvr>
                                      <p:tavLst>
                                        <p:tav tm="0">
                                          <p:val>
                                            <p:fltVal val="0"/>
                                          </p:val>
                                        </p:tav>
                                        <p:tav tm="100000">
                                          <p:val>
                                            <p:strVal val="#ppt_h"/>
                                          </p:val>
                                        </p:tav>
                                      </p:tavLst>
                                    </p:anim>
                                    <p:anim calcmode="lin" valueType="num">
                                      <p:cBhvr>
                                        <p:cTn id="119" dur="1000" fill="hold"/>
                                        <p:tgtEl>
                                          <p:spTgt spid="73"/>
                                        </p:tgtEl>
                                        <p:attrNameLst>
                                          <p:attrName>style.rotation</p:attrName>
                                        </p:attrNameLst>
                                      </p:cBhvr>
                                      <p:tavLst>
                                        <p:tav tm="0">
                                          <p:val>
                                            <p:fltVal val="90"/>
                                          </p:val>
                                        </p:tav>
                                        <p:tav tm="100000">
                                          <p:val>
                                            <p:fltVal val="0"/>
                                          </p:val>
                                        </p:tav>
                                      </p:tavLst>
                                    </p:anim>
                                    <p:animEffect transition="in" filter="fade">
                                      <p:cBhvr>
                                        <p:cTn id="120" dur="1000"/>
                                        <p:tgtEl>
                                          <p:spTgt spid="73"/>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p:cTn id="123" dur="1000" fill="hold"/>
                                        <p:tgtEl>
                                          <p:spTgt spid="98"/>
                                        </p:tgtEl>
                                        <p:attrNameLst>
                                          <p:attrName>ppt_w</p:attrName>
                                        </p:attrNameLst>
                                      </p:cBhvr>
                                      <p:tavLst>
                                        <p:tav tm="0">
                                          <p:val>
                                            <p:fltVal val="0"/>
                                          </p:val>
                                        </p:tav>
                                        <p:tav tm="100000">
                                          <p:val>
                                            <p:strVal val="#ppt_w"/>
                                          </p:val>
                                        </p:tav>
                                      </p:tavLst>
                                    </p:anim>
                                    <p:anim calcmode="lin" valueType="num">
                                      <p:cBhvr>
                                        <p:cTn id="124" dur="1000" fill="hold"/>
                                        <p:tgtEl>
                                          <p:spTgt spid="98"/>
                                        </p:tgtEl>
                                        <p:attrNameLst>
                                          <p:attrName>ppt_h</p:attrName>
                                        </p:attrNameLst>
                                      </p:cBhvr>
                                      <p:tavLst>
                                        <p:tav tm="0">
                                          <p:val>
                                            <p:fltVal val="0"/>
                                          </p:val>
                                        </p:tav>
                                        <p:tav tm="100000">
                                          <p:val>
                                            <p:strVal val="#ppt_h"/>
                                          </p:val>
                                        </p:tav>
                                      </p:tavLst>
                                    </p:anim>
                                    <p:anim calcmode="lin" valueType="num">
                                      <p:cBhvr>
                                        <p:cTn id="125" dur="1000" fill="hold"/>
                                        <p:tgtEl>
                                          <p:spTgt spid="98"/>
                                        </p:tgtEl>
                                        <p:attrNameLst>
                                          <p:attrName>style.rotation</p:attrName>
                                        </p:attrNameLst>
                                      </p:cBhvr>
                                      <p:tavLst>
                                        <p:tav tm="0">
                                          <p:val>
                                            <p:fltVal val="90"/>
                                          </p:val>
                                        </p:tav>
                                        <p:tav tm="100000">
                                          <p:val>
                                            <p:fltVal val="0"/>
                                          </p:val>
                                        </p:tav>
                                      </p:tavLst>
                                    </p:anim>
                                    <p:animEffect transition="in" filter="fade">
                                      <p:cBhvr>
                                        <p:cTn id="126" dur="1000"/>
                                        <p:tgtEl>
                                          <p:spTgt spid="98"/>
                                        </p:tgtEl>
                                      </p:cBhvr>
                                    </p:animEffect>
                                  </p:childTnLst>
                                </p:cTn>
                              </p:par>
                            </p:childTnLst>
                          </p:cTn>
                        </p:par>
                        <p:par>
                          <p:cTn id="127" fill="hold">
                            <p:stCondLst>
                              <p:cond delay="14000"/>
                            </p:stCondLst>
                            <p:childTnLst>
                              <p:par>
                                <p:cTn id="128" presetID="42" presetClass="entr" presetSubtype="0"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Effect transition="in" filter="fade">
                                      <p:cBhvr>
                                        <p:cTn id="130" dur="1000"/>
                                        <p:tgtEl>
                                          <p:spTgt spid="92"/>
                                        </p:tgtEl>
                                      </p:cBhvr>
                                    </p:animEffect>
                                    <p:anim calcmode="lin" valueType="num">
                                      <p:cBhvr>
                                        <p:cTn id="131" dur="1000" fill="hold"/>
                                        <p:tgtEl>
                                          <p:spTgt spid="92"/>
                                        </p:tgtEl>
                                        <p:attrNameLst>
                                          <p:attrName>ppt_x</p:attrName>
                                        </p:attrNameLst>
                                      </p:cBhvr>
                                      <p:tavLst>
                                        <p:tav tm="0">
                                          <p:val>
                                            <p:strVal val="#ppt_x"/>
                                          </p:val>
                                        </p:tav>
                                        <p:tav tm="100000">
                                          <p:val>
                                            <p:strVal val="#ppt_x"/>
                                          </p:val>
                                        </p:tav>
                                      </p:tavLst>
                                    </p:anim>
                                    <p:anim calcmode="lin" valueType="num">
                                      <p:cBhvr>
                                        <p:cTn id="132" dur="1000" fill="hold"/>
                                        <p:tgtEl>
                                          <p:spTgt spid="92"/>
                                        </p:tgtEl>
                                        <p:attrNameLst>
                                          <p:attrName>ppt_y</p:attrName>
                                        </p:attrNameLst>
                                      </p:cBhvr>
                                      <p:tavLst>
                                        <p:tav tm="0">
                                          <p:val>
                                            <p:strVal val="#ppt_y+.1"/>
                                          </p:val>
                                        </p:tav>
                                        <p:tav tm="100000">
                                          <p:val>
                                            <p:strVal val="#ppt_y"/>
                                          </p:val>
                                        </p:tav>
                                      </p:tavLst>
                                    </p:anim>
                                  </p:childTnLst>
                                </p:cTn>
                              </p:par>
                            </p:childTnLst>
                          </p:cTn>
                        </p:par>
                        <p:par>
                          <p:cTn id="133" fill="hold">
                            <p:stCondLst>
                              <p:cond delay="15000"/>
                            </p:stCondLst>
                            <p:childTnLst>
                              <p:par>
                                <p:cTn id="134" presetID="42" presetClass="entr" presetSubtype="0" fill="hold" grpId="0" nodeType="after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fade">
                                      <p:cBhvr>
                                        <p:cTn id="136" dur="1000"/>
                                        <p:tgtEl>
                                          <p:spTgt spid="39"/>
                                        </p:tgtEl>
                                      </p:cBhvr>
                                    </p:animEffect>
                                    <p:anim calcmode="lin" valueType="num">
                                      <p:cBhvr>
                                        <p:cTn id="137" dur="1000" fill="hold"/>
                                        <p:tgtEl>
                                          <p:spTgt spid="39"/>
                                        </p:tgtEl>
                                        <p:attrNameLst>
                                          <p:attrName>ppt_x</p:attrName>
                                        </p:attrNameLst>
                                      </p:cBhvr>
                                      <p:tavLst>
                                        <p:tav tm="0">
                                          <p:val>
                                            <p:strVal val="#ppt_x"/>
                                          </p:val>
                                        </p:tav>
                                        <p:tav tm="100000">
                                          <p:val>
                                            <p:strVal val="#ppt_x"/>
                                          </p:val>
                                        </p:tav>
                                      </p:tavLst>
                                    </p:anim>
                                    <p:anim calcmode="lin" valueType="num">
                                      <p:cBhvr>
                                        <p:cTn id="138" dur="1000" fill="hold"/>
                                        <p:tgtEl>
                                          <p:spTgt spid="39"/>
                                        </p:tgtEl>
                                        <p:attrNameLst>
                                          <p:attrName>ppt_y</p:attrName>
                                        </p:attrNameLst>
                                      </p:cBhvr>
                                      <p:tavLst>
                                        <p:tav tm="0">
                                          <p:val>
                                            <p:strVal val="#ppt_y+.1"/>
                                          </p:val>
                                        </p:tav>
                                        <p:tav tm="100000">
                                          <p:val>
                                            <p:strVal val="#ppt_y"/>
                                          </p:val>
                                        </p:tav>
                                      </p:tavLst>
                                    </p:anim>
                                  </p:childTnLst>
                                </p:cTn>
                              </p:par>
                            </p:childTnLst>
                          </p:cTn>
                        </p:par>
                        <p:par>
                          <p:cTn id="139" fill="hold">
                            <p:stCondLst>
                              <p:cond delay="16000"/>
                            </p:stCondLst>
                            <p:childTnLst>
                              <p:par>
                                <p:cTn id="140" presetID="31" presetClass="entr" presetSubtype="0" fill="hold" nodeType="afterEffect">
                                  <p:stCondLst>
                                    <p:cond delay="0"/>
                                  </p:stCondLst>
                                  <p:childTnLst>
                                    <p:set>
                                      <p:cBhvr>
                                        <p:cTn id="141" dur="1" fill="hold">
                                          <p:stCondLst>
                                            <p:cond delay="0"/>
                                          </p:stCondLst>
                                        </p:cTn>
                                        <p:tgtEl>
                                          <p:spTgt spid="81"/>
                                        </p:tgtEl>
                                        <p:attrNameLst>
                                          <p:attrName>style.visibility</p:attrName>
                                        </p:attrNameLst>
                                      </p:cBhvr>
                                      <p:to>
                                        <p:strVal val="visible"/>
                                      </p:to>
                                    </p:set>
                                    <p:anim calcmode="lin" valueType="num">
                                      <p:cBhvr>
                                        <p:cTn id="142" dur="1000" fill="hold"/>
                                        <p:tgtEl>
                                          <p:spTgt spid="81"/>
                                        </p:tgtEl>
                                        <p:attrNameLst>
                                          <p:attrName>ppt_w</p:attrName>
                                        </p:attrNameLst>
                                      </p:cBhvr>
                                      <p:tavLst>
                                        <p:tav tm="0">
                                          <p:val>
                                            <p:fltVal val="0"/>
                                          </p:val>
                                        </p:tav>
                                        <p:tav tm="100000">
                                          <p:val>
                                            <p:strVal val="#ppt_w"/>
                                          </p:val>
                                        </p:tav>
                                      </p:tavLst>
                                    </p:anim>
                                    <p:anim calcmode="lin" valueType="num">
                                      <p:cBhvr>
                                        <p:cTn id="143" dur="1000" fill="hold"/>
                                        <p:tgtEl>
                                          <p:spTgt spid="81"/>
                                        </p:tgtEl>
                                        <p:attrNameLst>
                                          <p:attrName>ppt_h</p:attrName>
                                        </p:attrNameLst>
                                      </p:cBhvr>
                                      <p:tavLst>
                                        <p:tav tm="0">
                                          <p:val>
                                            <p:fltVal val="0"/>
                                          </p:val>
                                        </p:tav>
                                        <p:tav tm="100000">
                                          <p:val>
                                            <p:strVal val="#ppt_h"/>
                                          </p:val>
                                        </p:tav>
                                      </p:tavLst>
                                    </p:anim>
                                    <p:anim calcmode="lin" valueType="num">
                                      <p:cBhvr>
                                        <p:cTn id="144" dur="1000" fill="hold"/>
                                        <p:tgtEl>
                                          <p:spTgt spid="81"/>
                                        </p:tgtEl>
                                        <p:attrNameLst>
                                          <p:attrName>style.rotation</p:attrName>
                                        </p:attrNameLst>
                                      </p:cBhvr>
                                      <p:tavLst>
                                        <p:tav tm="0">
                                          <p:val>
                                            <p:fltVal val="90"/>
                                          </p:val>
                                        </p:tav>
                                        <p:tav tm="100000">
                                          <p:val>
                                            <p:fltVal val="0"/>
                                          </p:val>
                                        </p:tav>
                                      </p:tavLst>
                                    </p:anim>
                                    <p:animEffect transition="in" filter="fade">
                                      <p:cBhvr>
                                        <p:cTn id="145" dur="1000"/>
                                        <p:tgtEl>
                                          <p:spTgt spid="81"/>
                                        </p:tgtEl>
                                      </p:cBhvr>
                                    </p:animEffect>
                                  </p:childTnLst>
                                </p:cTn>
                              </p:par>
                              <p:par>
                                <p:cTn id="146" presetID="31" presetClass="entr" presetSubtype="0" fill="hold" grpId="0" nodeType="withEffect">
                                  <p:stCondLst>
                                    <p:cond delay="0"/>
                                  </p:stCondLst>
                                  <p:childTnLst>
                                    <p:set>
                                      <p:cBhvr>
                                        <p:cTn id="147" dur="1" fill="hold">
                                          <p:stCondLst>
                                            <p:cond delay="0"/>
                                          </p:stCondLst>
                                        </p:cTn>
                                        <p:tgtEl>
                                          <p:spTgt spid="99"/>
                                        </p:tgtEl>
                                        <p:attrNameLst>
                                          <p:attrName>style.visibility</p:attrName>
                                        </p:attrNameLst>
                                      </p:cBhvr>
                                      <p:to>
                                        <p:strVal val="visible"/>
                                      </p:to>
                                    </p:set>
                                    <p:anim calcmode="lin" valueType="num">
                                      <p:cBhvr>
                                        <p:cTn id="148" dur="1000" fill="hold"/>
                                        <p:tgtEl>
                                          <p:spTgt spid="99"/>
                                        </p:tgtEl>
                                        <p:attrNameLst>
                                          <p:attrName>ppt_w</p:attrName>
                                        </p:attrNameLst>
                                      </p:cBhvr>
                                      <p:tavLst>
                                        <p:tav tm="0">
                                          <p:val>
                                            <p:fltVal val="0"/>
                                          </p:val>
                                        </p:tav>
                                        <p:tav tm="100000">
                                          <p:val>
                                            <p:strVal val="#ppt_w"/>
                                          </p:val>
                                        </p:tav>
                                      </p:tavLst>
                                    </p:anim>
                                    <p:anim calcmode="lin" valueType="num">
                                      <p:cBhvr>
                                        <p:cTn id="149" dur="1000" fill="hold"/>
                                        <p:tgtEl>
                                          <p:spTgt spid="99"/>
                                        </p:tgtEl>
                                        <p:attrNameLst>
                                          <p:attrName>ppt_h</p:attrName>
                                        </p:attrNameLst>
                                      </p:cBhvr>
                                      <p:tavLst>
                                        <p:tav tm="0">
                                          <p:val>
                                            <p:fltVal val="0"/>
                                          </p:val>
                                        </p:tav>
                                        <p:tav tm="100000">
                                          <p:val>
                                            <p:strVal val="#ppt_h"/>
                                          </p:val>
                                        </p:tav>
                                      </p:tavLst>
                                    </p:anim>
                                    <p:anim calcmode="lin" valueType="num">
                                      <p:cBhvr>
                                        <p:cTn id="150" dur="1000" fill="hold"/>
                                        <p:tgtEl>
                                          <p:spTgt spid="99"/>
                                        </p:tgtEl>
                                        <p:attrNameLst>
                                          <p:attrName>style.rotation</p:attrName>
                                        </p:attrNameLst>
                                      </p:cBhvr>
                                      <p:tavLst>
                                        <p:tav tm="0">
                                          <p:val>
                                            <p:fltVal val="90"/>
                                          </p:val>
                                        </p:tav>
                                        <p:tav tm="100000">
                                          <p:val>
                                            <p:fltVal val="0"/>
                                          </p:val>
                                        </p:tav>
                                      </p:tavLst>
                                    </p:anim>
                                    <p:animEffect transition="in" filter="fade">
                                      <p:cBhvr>
                                        <p:cTn id="151" dur="1000"/>
                                        <p:tgtEl>
                                          <p:spTgt spid="99"/>
                                        </p:tgtEl>
                                      </p:cBhvr>
                                    </p:animEffect>
                                  </p:childTnLst>
                                </p:cTn>
                              </p:par>
                            </p:childTnLst>
                          </p:cTn>
                        </p:par>
                        <p:par>
                          <p:cTn id="152" fill="hold">
                            <p:stCondLst>
                              <p:cond delay="17000"/>
                            </p:stCondLst>
                            <p:childTnLst>
                              <p:par>
                                <p:cTn id="153" presetID="42" presetClass="entr" presetSubtype="0" fill="hold" grpId="0" nodeType="afterEffect">
                                  <p:stCondLst>
                                    <p:cond delay="0"/>
                                  </p:stCondLst>
                                  <p:childTnLst>
                                    <p:set>
                                      <p:cBhvr>
                                        <p:cTn id="154" dur="1" fill="hold">
                                          <p:stCondLst>
                                            <p:cond delay="0"/>
                                          </p:stCondLst>
                                        </p:cTn>
                                        <p:tgtEl>
                                          <p:spTgt spid="93"/>
                                        </p:tgtEl>
                                        <p:attrNameLst>
                                          <p:attrName>style.visibility</p:attrName>
                                        </p:attrNameLst>
                                      </p:cBhvr>
                                      <p:to>
                                        <p:strVal val="visible"/>
                                      </p:to>
                                    </p:set>
                                    <p:animEffect transition="in" filter="fade">
                                      <p:cBhvr>
                                        <p:cTn id="155" dur="1000"/>
                                        <p:tgtEl>
                                          <p:spTgt spid="93"/>
                                        </p:tgtEl>
                                      </p:cBhvr>
                                    </p:animEffect>
                                    <p:anim calcmode="lin" valueType="num">
                                      <p:cBhvr>
                                        <p:cTn id="156" dur="1000" fill="hold"/>
                                        <p:tgtEl>
                                          <p:spTgt spid="93"/>
                                        </p:tgtEl>
                                        <p:attrNameLst>
                                          <p:attrName>ppt_x</p:attrName>
                                        </p:attrNameLst>
                                      </p:cBhvr>
                                      <p:tavLst>
                                        <p:tav tm="0">
                                          <p:val>
                                            <p:strVal val="#ppt_x"/>
                                          </p:val>
                                        </p:tav>
                                        <p:tav tm="100000">
                                          <p:val>
                                            <p:strVal val="#ppt_x"/>
                                          </p:val>
                                        </p:tav>
                                      </p:tavLst>
                                    </p:anim>
                                    <p:anim calcmode="lin" valueType="num">
                                      <p:cBhvr>
                                        <p:cTn id="157" dur="1000" fill="hold"/>
                                        <p:tgtEl>
                                          <p:spTgt spid="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5" grpId="0" animBg="1"/>
      <p:bldP spid="37" grpId="0" animBg="1"/>
      <p:bldP spid="39" grpId="0" animBg="1"/>
      <p:bldP spid="47" grpId="0" animBg="1"/>
      <p:bldP spid="89" grpId="0"/>
      <p:bldP spid="90" grpId="0"/>
      <p:bldP spid="91" grpId="0"/>
      <p:bldP spid="92" grpId="0"/>
      <p:bldP spid="93" grpId="0"/>
      <p:bldP spid="95" grpId="0"/>
      <p:bldP spid="96" grpId="0"/>
      <p:bldP spid="97" grpId="0"/>
      <p:bldP spid="98" grpId="0"/>
      <p:bldP spid="99" grpId="0"/>
      <p:bldP spid="101" grpId="0"/>
      <p:bldP spid="103" grpId="0"/>
      <p:bldP spid="104" grpId="0"/>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1473</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2019-09-11T20:54:26Z</dcterms:modified>
</cp:coreProperties>
</file>