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63675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AE650D-65B4-4F06-8E8F-A5FFC6A6289F}"/>
              </a:ext>
            </a:extLst>
          </p:cNvPr>
          <p:cNvSpPr/>
          <p:nvPr/>
        </p:nvSpPr>
        <p:spPr>
          <a:xfrm>
            <a:off x="0" y="838200"/>
            <a:ext cx="2286000" cy="5638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4DAE677-4CA6-44D5-9027-C93875E485F8}"/>
              </a:ext>
            </a:extLst>
          </p:cNvPr>
          <p:cNvSpPr/>
          <p:nvPr/>
        </p:nvSpPr>
        <p:spPr>
          <a:xfrm flipH="1">
            <a:off x="3767328" y="3337560"/>
            <a:ext cx="3657600" cy="3017520"/>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589043E-8204-48DC-B70F-ABE7A992805C}"/>
              </a:ext>
            </a:extLst>
          </p:cNvPr>
          <p:cNvSpPr/>
          <p:nvPr/>
        </p:nvSpPr>
        <p:spPr>
          <a:xfrm>
            <a:off x="7805928" y="3337560"/>
            <a:ext cx="4206240" cy="3017520"/>
          </a:xfrm>
          <a:prstGeom prst="rect">
            <a:avLst/>
          </a:pr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92CB961-5C94-4164-9C30-00A20586EF35}"/>
              </a:ext>
            </a:extLst>
          </p:cNvPr>
          <p:cNvSpPr/>
          <p:nvPr/>
        </p:nvSpPr>
        <p:spPr>
          <a:xfrm>
            <a:off x="7924800" y="3429000"/>
            <a:ext cx="4206240" cy="3017520"/>
          </a:xfrm>
          <a:prstGeom prst="rect">
            <a:avLst/>
          </a:prstGeom>
          <a:blipFill>
            <a:blip r:embed="rId3"/>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5B517E2-B490-4290-845F-75E0B7C04214}"/>
              </a:ext>
            </a:extLst>
          </p:cNvPr>
          <p:cNvSpPr/>
          <p:nvPr/>
        </p:nvSpPr>
        <p:spPr>
          <a:xfrm>
            <a:off x="3886200" y="3429000"/>
            <a:ext cx="3657600" cy="3017520"/>
          </a:xfrm>
          <a:prstGeom prst="rect">
            <a:avLst/>
          </a:prstGeom>
          <a:blipFill>
            <a:blip r:embed="rId4"/>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DA6970B-E148-48B2-84FE-41213820E1AE}"/>
              </a:ext>
            </a:extLst>
          </p:cNvPr>
          <p:cNvSpPr>
            <a:spLocks noChangeAspect="1"/>
          </p:cNvSpPr>
          <p:nvPr/>
        </p:nvSpPr>
        <p:spPr>
          <a:xfrm>
            <a:off x="1127760" y="3657600"/>
            <a:ext cx="2377440" cy="2377440"/>
          </a:xfrm>
          <a:prstGeom prst="ellipse">
            <a:avLst/>
          </a:pr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7750B53-FCCF-4961-B439-3D79AA54FD12}"/>
              </a:ext>
            </a:extLst>
          </p:cNvPr>
          <p:cNvSpPr txBox="1"/>
          <p:nvPr/>
        </p:nvSpPr>
        <p:spPr>
          <a:xfrm>
            <a:off x="2895600" y="724892"/>
            <a:ext cx="9116568" cy="2813078"/>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1">
                    <a:lumMod val="95000"/>
                  </a:schemeClr>
                </a:solidFill>
                <a:latin typeface="Candara" panose="020E0502030303020204" pitchFamily="34" charset="0"/>
              </a:rPr>
              <a:t> </a:t>
            </a:r>
            <a:br>
              <a:rPr lang="en-US" sz="1400" dirty="0">
                <a:solidFill>
                  <a:schemeClr val="bg1">
                    <a:lumMod val="95000"/>
                  </a:schemeClr>
                </a:solidFill>
                <a:latin typeface="Candara" panose="020E0502030303020204" pitchFamily="34" charset="0"/>
              </a:rPr>
            </a:b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endParaRPr lang="en-US" sz="1400" dirty="0">
              <a:solidFill>
                <a:schemeClr val="bg1"/>
              </a:solidFill>
              <a:latin typeface="Candara" panose="020E0502030303020204" pitchFamily="34" charset="0"/>
            </a:endParaRPr>
          </a:p>
          <a:p>
            <a:endParaRPr lang="en-US" dirty="0">
              <a:solidFill>
                <a:schemeClr val="bg1"/>
              </a:solidFill>
            </a:endParaRPr>
          </a:p>
        </p:txBody>
      </p:sp>
      <p:sp>
        <p:nvSpPr>
          <p:cNvPr id="12" name="TextBox 11">
            <a:extLst>
              <a:ext uri="{FF2B5EF4-FFF2-40B4-BE49-F238E27FC236}">
                <a16:creationId xmlns:a16="http://schemas.microsoft.com/office/drawing/2014/main" id="{7F588BEF-0F67-4300-85DD-8CB2E3BE8098}"/>
              </a:ext>
            </a:extLst>
          </p:cNvPr>
          <p:cNvSpPr txBox="1"/>
          <p:nvPr/>
        </p:nvSpPr>
        <p:spPr>
          <a:xfrm>
            <a:off x="1485803" y="4646699"/>
            <a:ext cx="1673655" cy="1021818"/>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3" name="Freeform 101">
            <a:extLst>
              <a:ext uri="{FF2B5EF4-FFF2-40B4-BE49-F238E27FC236}">
                <a16:creationId xmlns:a16="http://schemas.microsoft.com/office/drawing/2014/main" id="{5F61AFE6-6E2D-4746-AAFC-BC2A67BE888E}"/>
              </a:ext>
            </a:extLst>
          </p:cNvPr>
          <p:cNvSpPr>
            <a:spLocks noChangeAspect="1" noEditPoints="1"/>
          </p:cNvSpPr>
          <p:nvPr/>
        </p:nvSpPr>
        <p:spPr bwMode="auto">
          <a:xfrm>
            <a:off x="1999488" y="3991114"/>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Tree>
    <p:extLst>
      <p:ext uri="{BB962C8B-B14F-4D97-AF65-F5344CB8AC3E}">
        <p14:creationId xmlns:p14="http://schemas.microsoft.com/office/powerpoint/2010/main" val="332723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1000"/>
                                        <p:tgtEl>
                                          <p:spTgt spid="2"/>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Effect transition="in" filter="fade">
                                      <p:cBhvr>
                                        <p:cTn id="17" dur="10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1000" fill="hold"/>
                                        <p:tgtEl>
                                          <p:spTgt spid="13"/>
                                        </p:tgtEl>
                                        <p:attrNameLst>
                                          <p:attrName>ppt_w</p:attrName>
                                        </p:attrNameLst>
                                      </p:cBhvr>
                                      <p:tavLst>
                                        <p:tav tm="0">
                                          <p:val>
                                            <p:fltVal val="0"/>
                                          </p:val>
                                        </p:tav>
                                        <p:tav tm="100000">
                                          <p:val>
                                            <p:strVal val="#ppt_w"/>
                                          </p:val>
                                        </p:tav>
                                      </p:tavLst>
                                    </p:anim>
                                    <p:anim calcmode="lin" valueType="num">
                                      <p:cBhvr>
                                        <p:cTn id="21" dur="1000" fill="hold"/>
                                        <p:tgtEl>
                                          <p:spTgt spid="13"/>
                                        </p:tgtEl>
                                        <p:attrNameLst>
                                          <p:attrName>ppt_h</p:attrName>
                                        </p:attrNameLst>
                                      </p:cBhvr>
                                      <p:tavLst>
                                        <p:tav tm="0">
                                          <p:val>
                                            <p:fltVal val="0"/>
                                          </p:val>
                                        </p:tav>
                                        <p:tav tm="100000">
                                          <p:val>
                                            <p:strVal val="#ppt_h"/>
                                          </p:val>
                                        </p:tav>
                                      </p:tavLst>
                                    </p:anim>
                                    <p:animEffect transition="in" filter="fade">
                                      <p:cBhvr>
                                        <p:cTn id="22" dur="1000"/>
                                        <p:tgtEl>
                                          <p:spTgt spid="13"/>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1000" fill="hold"/>
                                        <p:tgtEl>
                                          <p:spTgt spid="12"/>
                                        </p:tgtEl>
                                        <p:attrNameLst>
                                          <p:attrName>ppt_w</p:attrName>
                                        </p:attrNameLst>
                                      </p:cBhvr>
                                      <p:tavLst>
                                        <p:tav tm="0">
                                          <p:val>
                                            <p:fltVal val="0"/>
                                          </p:val>
                                        </p:tav>
                                        <p:tav tm="100000">
                                          <p:val>
                                            <p:strVal val="#ppt_w"/>
                                          </p:val>
                                        </p:tav>
                                      </p:tavLst>
                                    </p:anim>
                                    <p:anim calcmode="lin" valueType="num">
                                      <p:cBhvr>
                                        <p:cTn id="26" dur="1000" fill="hold"/>
                                        <p:tgtEl>
                                          <p:spTgt spid="12"/>
                                        </p:tgtEl>
                                        <p:attrNameLst>
                                          <p:attrName>ppt_h</p:attrName>
                                        </p:attrNameLst>
                                      </p:cBhvr>
                                      <p:tavLst>
                                        <p:tav tm="0">
                                          <p:val>
                                            <p:fltVal val="0"/>
                                          </p:val>
                                        </p:tav>
                                        <p:tav tm="100000">
                                          <p:val>
                                            <p:strVal val="#ppt_h"/>
                                          </p:val>
                                        </p:tav>
                                      </p:tavLst>
                                    </p:anim>
                                    <p:animEffect transition="in" filter="fade">
                                      <p:cBhvr>
                                        <p:cTn id="27" dur="1000"/>
                                        <p:tgtEl>
                                          <p:spTgt spid="12"/>
                                        </p:tgtEl>
                                      </p:cBhvr>
                                    </p:animEffect>
                                  </p:childTnLst>
                                </p:cTn>
                              </p:par>
                            </p:childTnLst>
                          </p:cTn>
                        </p:par>
                        <p:par>
                          <p:cTn id="28" fill="hold">
                            <p:stCondLst>
                              <p:cond delay="3000"/>
                            </p:stCondLst>
                            <p:childTnLst>
                              <p:par>
                                <p:cTn id="29" presetID="47" presetClass="entr" presetSubtype="0"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1000" fill="hold"/>
                                        <p:tgtEl>
                                          <p:spTgt spid="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47" presetClass="entr" presetSubtype="0" fill="hold" grpId="0" nodeType="after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anim calcmode="lin" valueType="num">
                                      <p:cBhvr>
                                        <p:cTn id="48" dur="1000" fill="hold"/>
                                        <p:tgtEl>
                                          <p:spTgt spid="8"/>
                                        </p:tgtEl>
                                        <p:attrNameLst>
                                          <p:attrName>ppt_x</p:attrName>
                                        </p:attrNameLst>
                                      </p:cBhvr>
                                      <p:tavLst>
                                        <p:tav tm="0">
                                          <p:val>
                                            <p:strVal val="#ppt_x"/>
                                          </p:val>
                                        </p:tav>
                                        <p:tav tm="100000">
                                          <p:val>
                                            <p:strVal val="#ppt_x"/>
                                          </p:val>
                                        </p:tav>
                                      </p:tavLst>
                                    </p:anim>
                                    <p:anim calcmode="lin" valueType="num">
                                      <p:cBhvr>
                                        <p:cTn id="4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P spid="11" grpId="0"/>
      <p:bldP spid="12" grpId="0"/>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1369</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2019-09-11T20:51:22Z</dcterms:modified>
</cp:coreProperties>
</file>