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5041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Freeform: Shape 88">
            <a:extLst>
              <a:ext uri="{FF2B5EF4-FFF2-40B4-BE49-F238E27FC236}">
                <a16:creationId xmlns:a16="http://schemas.microsoft.com/office/drawing/2014/main" id="{A965B686-7502-45BE-8703-8B14B73CC01C}"/>
              </a:ext>
            </a:extLst>
          </p:cNvPr>
          <p:cNvSpPr>
            <a:spLocks noChangeAspect="1"/>
          </p:cNvSpPr>
          <p:nvPr/>
        </p:nvSpPr>
        <p:spPr>
          <a:xfrm rot="8100000">
            <a:off x="6005247" y="1265090"/>
            <a:ext cx="1412982" cy="2098058"/>
          </a:xfrm>
          <a:custGeom>
            <a:avLst/>
            <a:gdLst>
              <a:gd name="connsiteX0" fmla="*/ 241038 w 1645918"/>
              <a:gd name="connsiteY0" fmla="*/ 2202892 h 2443931"/>
              <a:gd name="connsiteX1" fmla="*/ 241038 w 1645918"/>
              <a:gd name="connsiteY1" fmla="*/ 1039051 h 2443931"/>
              <a:gd name="connsiteX2" fmla="*/ 665778 w 1645918"/>
              <a:gd name="connsiteY2" fmla="*/ 813076 h 2443931"/>
              <a:gd name="connsiteX3" fmla="*/ 793340 w 1645918"/>
              <a:gd name="connsiteY3" fmla="*/ 800851 h 2443931"/>
              <a:gd name="connsiteX4" fmla="*/ 793340 w 1645918"/>
              <a:gd name="connsiteY4" fmla="*/ 467777 h 2443931"/>
              <a:gd name="connsiteX5" fmla="*/ 659759 w 1645918"/>
              <a:gd name="connsiteY5" fmla="*/ 461017 h 2443931"/>
              <a:gd name="connsiteX6" fmla="*/ 383151 w 1645918"/>
              <a:gd name="connsiteY6" fmla="*/ 404877 h 2443931"/>
              <a:gd name="connsiteX7" fmla="*/ 345736 w 1645918"/>
              <a:gd name="connsiteY7" fmla="*/ 391178 h 2443931"/>
              <a:gd name="connsiteX8" fmla="*/ 464972 w 1645918"/>
              <a:gd name="connsiteY8" fmla="*/ 101604 h 2443931"/>
              <a:gd name="connsiteX9" fmla="*/ 485271 w 1645918"/>
              <a:gd name="connsiteY9" fmla="*/ 108704 h 2443931"/>
              <a:gd name="connsiteX10" fmla="*/ 1315465 w 1645918"/>
              <a:gd name="connsiteY10" fmla="*/ 27625 h 2443931"/>
              <a:gd name="connsiteX11" fmla="*/ 1362213 w 1645918"/>
              <a:gd name="connsiteY11" fmla="*/ 0 h 2443931"/>
              <a:gd name="connsiteX12" fmla="*/ 1483487 w 1645918"/>
              <a:gd name="connsiteY12" fmla="*/ 291057 h 2443931"/>
              <a:gd name="connsiteX13" fmla="*/ 1455159 w 1645918"/>
              <a:gd name="connsiteY13" fmla="*/ 307552 h 2443931"/>
              <a:gd name="connsiteX14" fmla="*/ 935612 w 1645918"/>
              <a:gd name="connsiteY14" fmla="*/ 461497 h 2443931"/>
              <a:gd name="connsiteX15" fmla="*/ 880486 w 1645918"/>
              <a:gd name="connsiteY15" fmla="*/ 464117 h 2443931"/>
              <a:gd name="connsiteX16" fmla="*/ 880486 w 1645918"/>
              <a:gd name="connsiteY16" fmla="*/ 803525 h 2443931"/>
              <a:gd name="connsiteX17" fmla="*/ 980139 w 1645918"/>
              <a:gd name="connsiteY17" fmla="*/ 813077 h 2443931"/>
              <a:gd name="connsiteX18" fmla="*/ 1404879 w 1645918"/>
              <a:gd name="connsiteY18" fmla="*/ 1039051 h 2443931"/>
              <a:gd name="connsiteX19" fmla="*/ 1404879 w 1645918"/>
              <a:gd name="connsiteY19" fmla="*/ 2202892 h 2443931"/>
              <a:gd name="connsiteX20" fmla="*/ 241038 w 1645918"/>
              <a:gd name="connsiteY20" fmla="*/ 2202892 h 2443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43931">
                <a:moveTo>
                  <a:pt x="241038" y="2202892"/>
                </a:moveTo>
                <a:cubicBezTo>
                  <a:pt x="-80347" y="1881506"/>
                  <a:pt x="-80347" y="1360437"/>
                  <a:pt x="241038" y="1039051"/>
                </a:cubicBezTo>
                <a:cubicBezTo>
                  <a:pt x="361558" y="918531"/>
                  <a:pt x="510158" y="843206"/>
                  <a:pt x="665778" y="813076"/>
                </a:cubicBezTo>
                <a:lnTo>
                  <a:pt x="793340" y="800851"/>
                </a:lnTo>
                <a:lnTo>
                  <a:pt x="793340" y="467777"/>
                </a:lnTo>
                <a:lnTo>
                  <a:pt x="659759" y="461017"/>
                </a:lnTo>
                <a:cubicBezTo>
                  <a:pt x="567267" y="451748"/>
                  <a:pt x="474649" y="433203"/>
                  <a:pt x="383151" y="404877"/>
                </a:cubicBezTo>
                <a:lnTo>
                  <a:pt x="345736" y="391178"/>
                </a:lnTo>
                <a:lnTo>
                  <a:pt x="464972" y="101604"/>
                </a:lnTo>
                <a:lnTo>
                  <a:pt x="485271" y="108704"/>
                </a:lnTo>
                <a:cubicBezTo>
                  <a:pt x="759203" y="189782"/>
                  <a:pt x="1058324" y="162756"/>
                  <a:pt x="1315465" y="27625"/>
                </a:cubicBezTo>
                <a:lnTo>
                  <a:pt x="1362213" y="0"/>
                </a:lnTo>
                <a:lnTo>
                  <a:pt x="1483487" y="291057"/>
                </a:lnTo>
                <a:lnTo>
                  <a:pt x="1455159" y="307552"/>
                </a:lnTo>
                <a:cubicBezTo>
                  <a:pt x="1294105" y="391277"/>
                  <a:pt x="1117602" y="443934"/>
                  <a:pt x="935612" y="461497"/>
                </a:cubicBezTo>
                <a:lnTo>
                  <a:pt x="880486" y="464117"/>
                </a:lnTo>
                <a:lnTo>
                  <a:pt x="880486" y="803525"/>
                </a:lnTo>
                <a:lnTo>
                  <a:pt x="980139" y="813077"/>
                </a:lnTo>
                <a:cubicBezTo>
                  <a:pt x="1135759" y="843206"/>
                  <a:pt x="1284360" y="918531"/>
                  <a:pt x="1404879" y="1039051"/>
                </a:cubicBezTo>
                <a:cubicBezTo>
                  <a:pt x="1726265" y="1360437"/>
                  <a:pt x="1726265" y="1881506"/>
                  <a:pt x="1404879" y="2202892"/>
                </a:cubicBezTo>
                <a:cubicBezTo>
                  <a:pt x="1083494" y="2524278"/>
                  <a:pt x="562424" y="2524278"/>
                  <a:pt x="241038" y="2202892"/>
                </a:cubicBezTo>
                <a:close/>
              </a:path>
            </a:pathLst>
          </a:custGeom>
          <a:solidFill>
            <a:srgbClr val="FF9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Freeform: Shape 86">
            <a:extLst>
              <a:ext uri="{FF2B5EF4-FFF2-40B4-BE49-F238E27FC236}">
                <a16:creationId xmlns:a16="http://schemas.microsoft.com/office/drawing/2014/main" id="{AA0DC369-FC68-4351-B4B5-D0062F8E263E}"/>
              </a:ext>
            </a:extLst>
          </p:cNvPr>
          <p:cNvSpPr>
            <a:spLocks noChangeAspect="1"/>
          </p:cNvSpPr>
          <p:nvPr/>
        </p:nvSpPr>
        <p:spPr>
          <a:xfrm rot="5400000">
            <a:off x="5450342" y="2598641"/>
            <a:ext cx="1412984" cy="2100615"/>
          </a:xfrm>
          <a:custGeom>
            <a:avLst/>
            <a:gdLst>
              <a:gd name="connsiteX0" fmla="*/ 0 w 1645920"/>
              <a:gd name="connsiteY0" fmla="*/ 1623950 h 2446910"/>
              <a:gd name="connsiteX1" fmla="*/ 657106 w 1645920"/>
              <a:gd name="connsiteY1" fmla="*/ 817709 h 2446910"/>
              <a:gd name="connsiteX2" fmla="*/ 788922 w 1645920"/>
              <a:gd name="connsiteY2" fmla="*/ 804421 h 2446910"/>
              <a:gd name="connsiteX3" fmla="*/ 788922 w 1645920"/>
              <a:gd name="connsiteY3" fmla="*/ 443084 h 2446910"/>
              <a:gd name="connsiteX4" fmla="*/ 696758 w 1645920"/>
              <a:gd name="connsiteY4" fmla="*/ 440470 h 2446910"/>
              <a:gd name="connsiteX5" fmla="*/ 493427 w 1645920"/>
              <a:gd name="connsiteY5" fmla="*/ 412294 h 2446910"/>
              <a:gd name="connsiteX6" fmla="*/ 393392 w 1645920"/>
              <a:gd name="connsiteY6" fmla="*/ 385885 h 2446910"/>
              <a:gd name="connsiteX7" fmla="*/ 513447 w 1645920"/>
              <a:gd name="connsiteY7" fmla="*/ 94322 h 2446910"/>
              <a:gd name="connsiteX8" fmla="*/ 566974 w 1645920"/>
              <a:gd name="connsiteY8" fmla="*/ 108085 h 2446910"/>
              <a:gd name="connsiteX9" fmla="*/ 790130 w 1645920"/>
              <a:gd name="connsiteY9" fmla="*/ 130581 h 2446910"/>
              <a:gd name="connsiteX10" fmla="*/ 1221134 w 1645920"/>
              <a:gd name="connsiteY10" fmla="*/ 43565 h 2446910"/>
              <a:gd name="connsiteX11" fmla="*/ 1311569 w 1645920"/>
              <a:gd name="connsiteY11" fmla="*/ 0 h 2446910"/>
              <a:gd name="connsiteX12" fmla="*/ 1431418 w 1645920"/>
              <a:gd name="connsiteY12" fmla="*/ 287637 h 2446910"/>
              <a:gd name="connsiteX13" fmla="*/ 1318838 w 1645920"/>
              <a:gd name="connsiteY13" fmla="*/ 339872 h 2446910"/>
              <a:gd name="connsiteX14" fmla="*/ 904191 w 1645920"/>
              <a:gd name="connsiteY14" fmla="*/ 438677 h 2446910"/>
              <a:gd name="connsiteX15" fmla="*/ 876069 w 1645920"/>
              <a:gd name="connsiteY15" fmla="*/ 439954 h 2446910"/>
              <a:gd name="connsiteX16" fmla="*/ 876069 w 1645920"/>
              <a:gd name="connsiteY16" fmla="*/ 806344 h 2446910"/>
              <a:gd name="connsiteX17" fmla="*/ 988816 w 1645920"/>
              <a:gd name="connsiteY17" fmla="*/ 817709 h 2446910"/>
              <a:gd name="connsiteX18" fmla="*/ 1645920 w 1645920"/>
              <a:gd name="connsiteY18" fmla="*/ 1623950 h 2446910"/>
              <a:gd name="connsiteX19" fmla="*/ 822960 w 1645920"/>
              <a:gd name="connsiteY19" fmla="*/ 2446910 h 2446910"/>
              <a:gd name="connsiteX20" fmla="*/ 0 w 1645920"/>
              <a:gd name="connsiteY20" fmla="*/ 1623950 h 2446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46910">
                <a:moveTo>
                  <a:pt x="0" y="1623950"/>
                </a:moveTo>
                <a:cubicBezTo>
                  <a:pt x="0" y="1226255"/>
                  <a:pt x="282096" y="894447"/>
                  <a:pt x="657106" y="817709"/>
                </a:cubicBezTo>
                <a:lnTo>
                  <a:pt x="788922" y="804421"/>
                </a:lnTo>
                <a:lnTo>
                  <a:pt x="788922" y="443084"/>
                </a:lnTo>
                <a:lnTo>
                  <a:pt x="696758" y="440470"/>
                </a:lnTo>
                <a:cubicBezTo>
                  <a:pt x="628124" y="435999"/>
                  <a:pt x="560173" y="426533"/>
                  <a:pt x="493427" y="412294"/>
                </a:cubicBezTo>
                <a:lnTo>
                  <a:pt x="393392" y="385885"/>
                </a:lnTo>
                <a:lnTo>
                  <a:pt x="513447" y="94322"/>
                </a:lnTo>
                <a:lnTo>
                  <a:pt x="566974" y="108085"/>
                </a:lnTo>
                <a:cubicBezTo>
                  <a:pt x="639055" y="122835"/>
                  <a:pt x="713688" y="130581"/>
                  <a:pt x="790130" y="130581"/>
                </a:cubicBezTo>
                <a:cubicBezTo>
                  <a:pt x="943013" y="130581"/>
                  <a:pt x="1088660" y="99597"/>
                  <a:pt x="1221134" y="43565"/>
                </a:cubicBezTo>
                <a:lnTo>
                  <a:pt x="1311569" y="0"/>
                </a:lnTo>
                <a:lnTo>
                  <a:pt x="1431418" y="287637"/>
                </a:lnTo>
                <a:lnTo>
                  <a:pt x="1318838" y="339872"/>
                </a:lnTo>
                <a:cubicBezTo>
                  <a:pt x="1182757" y="394853"/>
                  <a:pt x="1043150" y="427197"/>
                  <a:pt x="904191" y="438677"/>
                </a:cubicBezTo>
                <a:lnTo>
                  <a:pt x="876069" y="439954"/>
                </a:lnTo>
                <a:lnTo>
                  <a:pt x="876069" y="806344"/>
                </a:lnTo>
                <a:lnTo>
                  <a:pt x="988816" y="817709"/>
                </a:lnTo>
                <a:cubicBezTo>
                  <a:pt x="1363825" y="894447"/>
                  <a:pt x="1645920" y="1226255"/>
                  <a:pt x="1645920" y="1623950"/>
                </a:cubicBezTo>
                <a:cubicBezTo>
                  <a:pt x="1645920" y="2078458"/>
                  <a:pt x="1277468" y="2446910"/>
                  <a:pt x="822960" y="2446910"/>
                </a:cubicBezTo>
                <a:cubicBezTo>
                  <a:pt x="368452" y="2446910"/>
                  <a:pt x="0" y="2078458"/>
                  <a:pt x="0" y="1623950"/>
                </a:cubicBezTo>
                <a:close/>
              </a:path>
            </a:pathLst>
          </a:custGeom>
          <a:solidFill>
            <a:srgbClr val="8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Shape 84">
            <a:extLst>
              <a:ext uri="{FF2B5EF4-FFF2-40B4-BE49-F238E27FC236}">
                <a16:creationId xmlns:a16="http://schemas.microsoft.com/office/drawing/2014/main" id="{F2531B97-4F0E-4B25-8A77-FF7678D6FF32}"/>
              </a:ext>
            </a:extLst>
          </p:cNvPr>
          <p:cNvSpPr>
            <a:spLocks noChangeAspect="1"/>
          </p:cNvSpPr>
          <p:nvPr/>
        </p:nvSpPr>
        <p:spPr>
          <a:xfrm rot="2700000">
            <a:off x="5996639" y="3935269"/>
            <a:ext cx="1412983" cy="2073711"/>
          </a:xfrm>
          <a:custGeom>
            <a:avLst/>
            <a:gdLst>
              <a:gd name="connsiteX0" fmla="*/ 493731 w 1645919"/>
              <a:gd name="connsiteY0" fmla="*/ 48274 h 2415570"/>
              <a:gd name="connsiteX1" fmla="*/ 500391 w 1645919"/>
              <a:gd name="connsiteY1" fmla="*/ 50603 h 2415570"/>
              <a:gd name="connsiteX2" fmla="*/ 1232321 w 1645919"/>
              <a:gd name="connsiteY2" fmla="*/ 15131 h 2415570"/>
              <a:gd name="connsiteX3" fmla="*/ 1264922 w 1645919"/>
              <a:gd name="connsiteY3" fmla="*/ 0 h 2415570"/>
              <a:gd name="connsiteX4" fmla="*/ 1383531 w 1645919"/>
              <a:gd name="connsiteY4" fmla="*/ 284662 h 2415570"/>
              <a:gd name="connsiteX5" fmla="*/ 1343274 w 1645919"/>
              <a:gd name="connsiteY5" fmla="*/ 303207 h 2415570"/>
              <a:gd name="connsiteX6" fmla="*/ 878775 w 1645919"/>
              <a:gd name="connsiteY6" fmla="*/ 405179 h 2415570"/>
              <a:gd name="connsiteX7" fmla="*/ 872183 w 1645919"/>
              <a:gd name="connsiteY7" fmla="*/ 405211 h 2415570"/>
              <a:gd name="connsiteX8" fmla="*/ 872183 w 1645919"/>
              <a:gd name="connsiteY8" fmla="*/ 774369 h 2415570"/>
              <a:gd name="connsiteX9" fmla="*/ 980140 w 1645919"/>
              <a:gd name="connsiteY9" fmla="*/ 784716 h 2415570"/>
              <a:gd name="connsiteX10" fmla="*/ 1404880 w 1645919"/>
              <a:gd name="connsiteY10" fmla="*/ 1010690 h 2415570"/>
              <a:gd name="connsiteX11" fmla="*/ 1404880 w 1645919"/>
              <a:gd name="connsiteY11" fmla="*/ 2174532 h 2415570"/>
              <a:gd name="connsiteX12" fmla="*/ 241039 w 1645919"/>
              <a:gd name="connsiteY12" fmla="*/ 2174532 h 2415570"/>
              <a:gd name="connsiteX13" fmla="*/ 241039 w 1645919"/>
              <a:gd name="connsiteY13" fmla="*/ 1010690 h 2415570"/>
              <a:gd name="connsiteX14" fmla="*/ 665779 w 1645919"/>
              <a:gd name="connsiteY14" fmla="*/ 784716 h 2415570"/>
              <a:gd name="connsiteX15" fmla="*/ 785036 w 1645919"/>
              <a:gd name="connsiteY15" fmla="*/ 773286 h 2415570"/>
              <a:gd name="connsiteX16" fmla="*/ 785035 w 1645919"/>
              <a:gd name="connsiteY16" fmla="*/ 405625 h 2415570"/>
              <a:gd name="connsiteX17" fmla="*/ 758043 w 1645919"/>
              <a:gd name="connsiteY17" fmla="*/ 405754 h 2415570"/>
              <a:gd name="connsiteX18" fmla="*/ 394798 w 1645919"/>
              <a:gd name="connsiteY18" fmla="*/ 343627 h 2415570"/>
              <a:gd name="connsiteX19" fmla="*/ 375087 w 1645919"/>
              <a:gd name="connsiteY19" fmla="*/ 336410 h 2415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15570">
                <a:moveTo>
                  <a:pt x="493731" y="48274"/>
                </a:moveTo>
                <a:lnTo>
                  <a:pt x="500391" y="50603"/>
                </a:lnTo>
                <a:cubicBezTo>
                  <a:pt x="740082" y="121547"/>
                  <a:pt x="999058" y="109723"/>
                  <a:pt x="1232321" y="15131"/>
                </a:cubicBezTo>
                <a:lnTo>
                  <a:pt x="1264922" y="0"/>
                </a:lnTo>
                <a:lnTo>
                  <a:pt x="1383531" y="284662"/>
                </a:lnTo>
                <a:lnTo>
                  <a:pt x="1343274" y="303207"/>
                </a:lnTo>
                <a:cubicBezTo>
                  <a:pt x="1196138" y="362654"/>
                  <a:pt x="1039080" y="397544"/>
                  <a:pt x="878775" y="405179"/>
                </a:cubicBezTo>
                <a:lnTo>
                  <a:pt x="872183" y="405211"/>
                </a:lnTo>
                <a:lnTo>
                  <a:pt x="872183" y="774369"/>
                </a:lnTo>
                <a:lnTo>
                  <a:pt x="980140" y="784716"/>
                </a:lnTo>
                <a:cubicBezTo>
                  <a:pt x="1135760" y="814846"/>
                  <a:pt x="1284361" y="890171"/>
                  <a:pt x="1404880" y="1010690"/>
                </a:cubicBezTo>
                <a:cubicBezTo>
                  <a:pt x="1726266" y="1332076"/>
                  <a:pt x="1726266" y="1853146"/>
                  <a:pt x="1404880" y="2174532"/>
                </a:cubicBezTo>
                <a:cubicBezTo>
                  <a:pt x="1083495" y="2495917"/>
                  <a:pt x="562425" y="2495917"/>
                  <a:pt x="241039" y="2174532"/>
                </a:cubicBezTo>
                <a:cubicBezTo>
                  <a:pt x="-80347" y="1853146"/>
                  <a:pt x="-80347" y="1332076"/>
                  <a:pt x="241039" y="1010690"/>
                </a:cubicBezTo>
                <a:cubicBezTo>
                  <a:pt x="361559" y="890171"/>
                  <a:pt x="510159" y="814846"/>
                  <a:pt x="665779" y="784716"/>
                </a:cubicBezTo>
                <a:lnTo>
                  <a:pt x="785036" y="773286"/>
                </a:lnTo>
                <a:lnTo>
                  <a:pt x="785035" y="405625"/>
                </a:lnTo>
                <a:lnTo>
                  <a:pt x="758043" y="405754"/>
                </a:lnTo>
                <a:cubicBezTo>
                  <a:pt x="636910" y="401134"/>
                  <a:pt x="514889" y="380804"/>
                  <a:pt x="394798" y="343627"/>
                </a:cubicBezTo>
                <a:lnTo>
                  <a:pt x="375087" y="336410"/>
                </a:lnTo>
                <a:close/>
              </a:path>
            </a:pathLst>
          </a:cu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80F806F-1DE6-4F44-8782-D34E94910F5C}"/>
              </a:ext>
            </a:extLst>
          </p:cNvPr>
          <p:cNvSpPr>
            <a:spLocks noChangeAspect="1"/>
          </p:cNvSpPr>
          <p:nvPr/>
        </p:nvSpPr>
        <p:spPr>
          <a:xfrm>
            <a:off x="7323954" y="4507245"/>
            <a:ext cx="1412984" cy="2045686"/>
          </a:xfrm>
          <a:custGeom>
            <a:avLst/>
            <a:gdLst>
              <a:gd name="connsiteX0" fmla="*/ 443379 w 1645920"/>
              <a:gd name="connsiteY0" fmla="*/ 0 h 2382926"/>
              <a:gd name="connsiteX1" fmla="*/ 511359 w 1645920"/>
              <a:gd name="connsiteY1" fmla="*/ 24881 h 2382926"/>
              <a:gd name="connsiteX2" fmla="*/ 840631 w 1645920"/>
              <a:gd name="connsiteY2" fmla="*/ 74662 h 2382926"/>
              <a:gd name="connsiteX3" fmla="*/ 1169903 w 1645920"/>
              <a:gd name="connsiteY3" fmla="*/ 24881 h 2382926"/>
              <a:gd name="connsiteX4" fmla="*/ 1197191 w 1645920"/>
              <a:gd name="connsiteY4" fmla="*/ 14894 h 2382926"/>
              <a:gd name="connsiteX5" fmla="*/ 1315138 w 1645920"/>
              <a:gd name="connsiteY5" fmla="*/ 297967 h 2382926"/>
              <a:gd name="connsiteX6" fmla="*/ 1232011 w 1645920"/>
              <a:gd name="connsiteY6" fmla="*/ 326767 h 2382926"/>
              <a:gd name="connsiteX7" fmla="*/ 1023980 w 1645920"/>
              <a:gd name="connsiteY7" fmla="*/ 370584 h 2382926"/>
              <a:gd name="connsiteX8" fmla="*/ 853548 w 1645920"/>
              <a:gd name="connsiteY8" fmla="*/ 380475 h 2382926"/>
              <a:gd name="connsiteX9" fmla="*/ 853548 w 1645920"/>
              <a:gd name="connsiteY9" fmla="*/ 740090 h 2382926"/>
              <a:gd name="connsiteX10" fmla="*/ 988815 w 1645920"/>
              <a:gd name="connsiteY10" fmla="*/ 753726 h 2382926"/>
              <a:gd name="connsiteX11" fmla="*/ 1645920 w 1645920"/>
              <a:gd name="connsiteY11" fmla="*/ 1559966 h 2382926"/>
              <a:gd name="connsiteX12" fmla="*/ 822960 w 1645920"/>
              <a:gd name="connsiteY12" fmla="*/ 2382926 h 2382926"/>
              <a:gd name="connsiteX13" fmla="*/ 0 w 1645920"/>
              <a:gd name="connsiteY13" fmla="*/ 1559966 h 2382926"/>
              <a:gd name="connsiteX14" fmla="*/ 657105 w 1645920"/>
              <a:gd name="connsiteY14" fmla="*/ 753726 h 2382926"/>
              <a:gd name="connsiteX15" fmla="*/ 766401 w 1645920"/>
              <a:gd name="connsiteY15" fmla="*/ 742708 h 2382926"/>
              <a:gd name="connsiteX16" fmla="*/ 766401 w 1645920"/>
              <a:gd name="connsiteY16" fmla="*/ 378238 h 2382926"/>
              <a:gd name="connsiteX17" fmla="*/ 610831 w 1645920"/>
              <a:gd name="connsiteY17" fmla="*/ 364328 h 2382926"/>
              <a:gd name="connsiteX18" fmla="*/ 411973 w 1645920"/>
              <a:gd name="connsiteY18" fmla="*/ 316912 h 2382926"/>
              <a:gd name="connsiteX19" fmla="*/ 325963 w 1645920"/>
              <a:gd name="connsiteY19" fmla="*/ 285153 h 238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20" h="2382926">
                <a:moveTo>
                  <a:pt x="443379" y="0"/>
                </a:moveTo>
                <a:lnTo>
                  <a:pt x="511359" y="24881"/>
                </a:lnTo>
                <a:cubicBezTo>
                  <a:pt x="615376" y="57234"/>
                  <a:pt x="725968" y="74662"/>
                  <a:pt x="840631" y="74662"/>
                </a:cubicBezTo>
                <a:cubicBezTo>
                  <a:pt x="955294" y="74662"/>
                  <a:pt x="1065886" y="57234"/>
                  <a:pt x="1169903" y="24881"/>
                </a:cubicBezTo>
                <a:lnTo>
                  <a:pt x="1197191" y="14894"/>
                </a:lnTo>
                <a:lnTo>
                  <a:pt x="1315138" y="297967"/>
                </a:lnTo>
                <a:lnTo>
                  <a:pt x="1232011" y="326767"/>
                </a:lnTo>
                <a:cubicBezTo>
                  <a:pt x="1163027" y="346811"/>
                  <a:pt x="1093510" y="361342"/>
                  <a:pt x="1023980" y="370584"/>
                </a:cubicBezTo>
                <a:lnTo>
                  <a:pt x="853548" y="380475"/>
                </a:lnTo>
                <a:lnTo>
                  <a:pt x="853548" y="740090"/>
                </a:lnTo>
                <a:lnTo>
                  <a:pt x="988815" y="753726"/>
                </a:lnTo>
                <a:cubicBezTo>
                  <a:pt x="1363824" y="830464"/>
                  <a:pt x="1645920" y="1162272"/>
                  <a:pt x="1645920" y="1559966"/>
                </a:cubicBezTo>
                <a:cubicBezTo>
                  <a:pt x="1645920" y="2014474"/>
                  <a:pt x="1277468" y="2382926"/>
                  <a:pt x="822960" y="2382926"/>
                </a:cubicBezTo>
                <a:cubicBezTo>
                  <a:pt x="368452" y="2382926"/>
                  <a:pt x="0" y="2014474"/>
                  <a:pt x="0" y="1559966"/>
                </a:cubicBezTo>
                <a:cubicBezTo>
                  <a:pt x="0" y="1162272"/>
                  <a:pt x="282096" y="830464"/>
                  <a:pt x="657105" y="753726"/>
                </a:cubicBezTo>
                <a:lnTo>
                  <a:pt x="766401" y="742708"/>
                </a:lnTo>
                <a:lnTo>
                  <a:pt x="766401" y="378238"/>
                </a:lnTo>
                <a:lnTo>
                  <a:pt x="610831" y="364328"/>
                </a:lnTo>
                <a:cubicBezTo>
                  <a:pt x="543340" y="353296"/>
                  <a:pt x="476880" y="337417"/>
                  <a:pt x="411973" y="316912"/>
                </a:cubicBezTo>
                <a:lnTo>
                  <a:pt x="325963" y="285153"/>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636F235A-F95F-4C76-91A4-F6EBB992D50C}"/>
              </a:ext>
            </a:extLst>
          </p:cNvPr>
          <p:cNvSpPr>
            <a:spLocks noChangeAspect="1"/>
          </p:cNvSpPr>
          <p:nvPr/>
        </p:nvSpPr>
        <p:spPr>
          <a:xfrm rot="18900000">
            <a:off x="8664497" y="3931219"/>
            <a:ext cx="1412983" cy="2078457"/>
          </a:xfrm>
          <a:custGeom>
            <a:avLst/>
            <a:gdLst>
              <a:gd name="connsiteX0" fmla="*/ 1145325 w 1645919"/>
              <a:gd name="connsiteY0" fmla="*/ 71999 h 2421099"/>
              <a:gd name="connsiteX1" fmla="*/ 1263825 w 1645919"/>
              <a:gd name="connsiteY1" fmla="*/ 356400 h 2421099"/>
              <a:gd name="connsiteX2" fmla="*/ 1245370 w 1645919"/>
              <a:gd name="connsiteY2" fmla="*/ 362851 h 2421099"/>
              <a:gd name="connsiteX3" fmla="*/ 1011802 w 1645919"/>
              <a:gd name="connsiteY3" fmla="*/ 411309 h 2421099"/>
              <a:gd name="connsiteX4" fmla="*/ 850173 w 1645919"/>
              <a:gd name="connsiteY4" fmla="*/ 416982 h 2421099"/>
              <a:gd name="connsiteX5" fmla="*/ 850173 w 1645919"/>
              <a:gd name="connsiteY5" fmla="*/ 777788 h 2421099"/>
              <a:gd name="connsiteX6" fmla="*/ 980140 w 1645919"/>
              <a:gd name="connsiteY6" fmla="*/ 790245 h 2421099"/>
              <a:gd name="connsiteX7" fmla="*/ 1404880 w 1645919"/>
              <a:gd name="connsiteY7" fmla="*/ 1016219 h 2421099"/>
              <a:gd name="connsiteX8" fmla="*/ 1404880 w 1645919"/>
              <a:gd name="connsiteY8" fmla="*/ 2180060 h 2421099"/>
              <a:gd name="connsiteX9" fmla="*/ 241039 w 1645919"/>
              <a:gd name="connsiteY9" fmla="*/ 2180060 h 2421099"/>
              <a:gd name="connsiteX10" fmla="*/ 241039 w 1645919"/>
              <a:gd name="connsiteY10" fmla="*/ 1016219 h 2421099"/>
              <a:gd name="connsiteX11" fmla="*/ 665779 w 1645919"/>
              <a:gd name="connsiteY11" fmla="*/ 790245 h 2421099"/>
              <a:gd name="connsiteX12" fmla="*/ 763026 w 1645919"/>
              <a:gd name="connsiteY12" fmla="*/ 780924 h 2421099"/>
              <a:gd name="connsiteX13" fmla="*/ 763026 w 1645919"/>
              <a:gd name="connsiteY13" fmla="*/ 418983 h 2421099"/>
              <a:gd name="connsiteX14" fmla="*/ 649861 w 1645919"/>
              <a:gd name="connsiteY14" fmla="*/ 408338 h 2421099"/>
              <a:gd name="connsiteX15" fmla="*/ 289032 w 1645919"/>
              <a:gd name="connsiteY15" fmla="*/ 308507 h 2421099"/>
              <a:gd name="connsiteX16" fmla="*/ 237644 w 1645919"/>
              <a:gd name="connsiteY16" fmla="*/ 283564 h 2421099"/>
              <a:gd name="connsiteX17" fmla="*/ 354405 w 1645919"/>
              <a:gd name="connsiteY17" fmla="*/ 0 h 2421099"/>
              <a:gd name="connsiteX18" fmla="*/ 426312 w 1645919"/>
              <a:gd name="connsiteY18" fmla="*/ 33374 h 2421099"/>
              <a:gd name="connsiteX19" fmla="*/ 1054467 w 1645919"/>
              <a:gd name="connsiteY19" fmla="*/ 94183 h 2421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45919" h="2421099">
                <a:moveTo>
                  <a:pt x="1145325" y="71999"/>
                </a:moveTo>
                <a:lnTo>
                  <a:pt x="1263825" y="356400"/>
                </a:lnTo>
                <a:lnTo>
                  <a:pt x="1245370" y="362851"/>
                </a:lnTo>
                <a:cubicBezTo>
                  <a:pt x="1169240" y="385448"/>
                  <a:pt x="1091105" y="401713"/>
                  <a:pt x="1011802" y="411309"/>
                </a:cubicBezTo>
                <a:lnTo>
                  <a:pt x="850173" y="416982"/>
                </a:lnTo>
                <a:lnTo>
                  <a:pt x="850173" y="777788"/>
                </a:lnTo>
                <a:lnTo>
                  <a:pt x="980140" y="790245"/>
                </a:lnTo>
                <a:cubicBezTo>
                  <a:pt x="1135760" y="820374"/>
                  <a:pt x="1284360" y="895699"/>
                  <a:pt x="1404880" y="1016219"/>
                </a:cubicBezTo>
                <a:cubicBezTo>
                  <a:pt x="1726266" y="1337605"/>
                  <a:pt x="1726266" y="1858675"/>
                  <a:pt x="1404880" y="2180060"/>
                </a:cubicBezTo>
                <a:cubicBezTo>
                  <a:pt x="1083494" y="2501446"/>
                  <a:pt x="562425" y="2501446"/>
                  <a:pt x="241039" y="2180060"/>
                </a:cubicBezTo>
                <a:cubicBezTo>
                  <a:pt x="-80347" y="1858675"/>
                  <a:pt x="-80347" y="1337605"/>
                  <a:pt x="241039" y="1016219"/>
                </a:cubicBezTo>
                <a:cubicBezTo>
                  <a:pt x="361558" y="895699"/>
                  <a:pt x="510159" y="820374"/>
                  <a:pt x="665779" y="790245"/>
                </a:cubicBezTo>
                <a:lnTo>
                  <a:pt x="763026" y="780924"/>
                </a:lnTo>
                <a:lnTo>
                  <a:pt x="763026" y="418983"/>
                </a:lnTo>
                <a:lnTo>
                  <a:pt x="649861" y="408338"/>
                </a:lnTo>
                <a:cubicBezTo>
                  <a:pt x="528461" y="391584"/>
                  <a:pt x="407246" y="358686"/>
                  <a:pt x="289032" y="308507"/>
                </a:cubicBezTo>
                <a:lnTo>
                  <a:pt x="237644" y="283564"/>
                </a:lnTo>
                <a:lnTo>
                  <a:pt x="354405" y="0"/>
                </a:lnTo>
                <a:lnTo>
                  <a:pt x="426312" y="33374"/>
                </a:lnTo>
                <a:cubicBezTo>
                  <a:pt x="626252" y="114452"/>
                  <a:pt x="845082" y="134722"/>
                  <a:pt x="1054467" y="94183"/>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3E8B5767-157E-4FB8-A176-A96B46F015C2}"/>
              </a:ext>
            </a:extLst>
          </p:cNvPr>
          <p:cNvSpPr>
            <a:spLocks noChangeAspect="1"/>
          </p:cNvSpPr>
          <p:nvPr/>
        </p:nvSpPr>
        <p:spPr>
          <a:xfrm rot="16200000">
            <a:off x="9210618" y="2602022"/>
            <a:ext cx="1412984" cy="2083149"/>
          </a:xfrm>
          <a:custGeom>
            <a:avLst/>
            <a:gdLst>
              <a:gd name="connsiteX0" fmla="*/ 1645920 w 1645920"/>
              <a:gd name="connsiteY0" fmla="*/ 1603604 h 2426564"/>
              <a:gd name="connsiteX1" fmla="*/ 822960 w 1645920"/>
              <a:gd name="connsiteY1" fmla="*/ 2426564 h 2426564"/>
              <a:gd name="connsiteX2" fmla="*/ 0 w 1645920"/>
              <a:gd name="connsiteY2" fmla="*/ 1603604 h 2426564"/>
              <a:gd name="connsiteX3" fmla="*/ 657105 w 1645920"/>
              <a:gd name="connsiteY3" fmla="*/ 797364 h 2426564"/>
              <a:gd name="connsiteX4" fmla="*/ 763617 w 1645920"/>
              <a:gd name="connsiteY4" fmla="*/ 786627 h 2426564"/>
              <a:gd name="connsiteX5" fmla="*/ 763617 w 1645920"/>
              <a:gd name="connsiteY5" fmla="*/ 445588 h 2426564"/>
              <a:gd name="connsiteX6" fmla="*/ 760642 w 1645920"/>
              <a:gd name="connsiteY6" fmla="*/ 445522 h 2426564"/>
              <a:gd name="connsiteX7" fmla="*/ 297993 w 1645920"/>
              <a:gd name="connsiteY7" fmla="*/ 335458 h 2426564"/>
              <a:gd name="connsiteX8" fmla="*/ 193085 w 1645920"/>
              <a:gd name="connsiteY8" fmla="*/ 284894 h 2426564"/>
              <a:gd name="connsiteX9" fmla="*/ 310394 w 1645920"/>
              <a:gd name="connsiteY9" fmla="*/ 0 h 2426564"/>
              <a:gd name="connsiteX10" fmla="*/ 321759 w 1645920"/>
              <a:gd name="connsiteY10" fmla="*/ 6904 h 2426564"/>
              <a:gd name="connsiteX11" fmla="*/ 849555 w 1645920"/>
              <a:gd name="connsiteY11" fmla="*/ 140547 h 2426564"/>
              <a:gd name="connsiteX12" fmla="*/ 1072711 w 1645920"/>
              <a:gd name="connsiteY12" fmla="*/ 118051 h 2426564"/>
              <a:gd name="connsiteX13" fmla="*/ 1177865 w 1645920"/>
              <a:gd name="connsiteY13" fmla="*/ 91013 h 2426564"/>
              <a:gd name="connsiteX14" fmla="*/ 1296158 w 1645920"/>
              <a:gd name="connsiteY14" fmla="*/ 374916 h 2426564"/>
              <a:gd name="connsiteX15" fmla="*/ 1245620 w 1645920"/>
              <a:gd name="connsiteY15" fmla="*/ 392425 h 2426564"/>
              <a:gd name="connsiteX16" fmla="*/ 881346 w 1645920"/>
              <a:gd name="connsiteY16" fmla="*/ 448203 h 2426564"/>
              <a:gd name="connsiteX17" fmla="*/ 850764 w 1645920"/>
              <a:gd name="connsiteY17" fmla="*/ 447524 h 2426564"/>
              <a:gd name="connsiteX18" fmla="*/ 850764 w 1645920"/>
              <a:gd name="connsiteY18" fmla="*/ 783447 h 2426564"/>
              <a:gd name="connsiteX19" fmla="*/ 988815 w 1645920"/>
              <a:gd name="connsiteY19" fmla="*/ 797364 h 2426564"/>
              <a:gd name="connsiteX20" fmla="*/ 1645920 w 1645920"/>
              <a:gd name="connsiteY20" fmla="*/ 1603604 h 2426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26564">
                <a:moveTo>
                  <a:pt x="1645920" y="1603604"/>
                </a:moveTo>
                <a:cubicBezTo>
                  <a:pt x="1645920" y="2058112"/>
                  <a:pt x="1277468" y="2426564"/>
                  <a:pt x="822960" y="2426564"/>
                </a:cubicBezTo>
                <a:cubicBezTo>
                  <a:pt x="368452" y="2426564"/>
                  <a:pt x="0" y="2058112"/>
                  <a:pt x="0" y="1603604"/>
                </a:cubicBezTo>
                <a:cubicBezTo>
                  <a:pt x="0" y="1205910"/>
                  <a:pt x="282096" y="874102"/>
                  <a:pt x="657105" y="797364"/>
                </a:cubicBezTo>
                <a:lnTo>
                  <a:pt x="763617" y="786627"/>
                </a:lnTo>
                <a:lnTo>
                  <a:pt x="763617" y="445588"/>
                </a:lnTo>
                <a:lnTo>
                  <a:pt x="760642" y="445522"/>
                </a:lnTo>
                <a:cubicBezTo>
                  <a:pt x="600495" y="435090"/>
                  <a:pt x="444070" y="397464"/>
                  <a:pt x="297993" y="335458"/>
                </a:cubicBezTo>
                <a:lnTo>
                  <a:pt x="193085" y="284894"/>
                </a:lnTo>
                <a:lnTo>
                  <a:pt x="310394" y="0"/>
                </a:lnTo>
                <a:lnTo>
                  <a:pt x="321759" y="6904"/>
                </a:lnTo>
                <a:cubicBezTo>
                  <a:pt x="478653" y="92134"/>
                  <a:pt x="658450" y="140547"/>
                  <a:pt x="849555" y="140547"/>
                </a:cubicBezTo>
                <a:cubicBezTo>
                  <a:pt x="925997" y="140547"/>
                  <a:pt x="1000629" y="132801"/>
                  <a:pt x="1072711" y="118051"/>
                </a:cubicBezTo>
                <a:lnTo>
                  <a:pt x="1177865" y="91013"/>
                </a:lnTo>
                <a:lnTo>
                  <a:pt x="1296158" y="374916"/>
                </a:lnTo>
                <a:lnTo>
                  <a:pt x="1245620" y="392425"/>
                </a:lnTo>
                <a:cubicBezTo>
                  <a:pt x="1124898" y="427501"/>
                  <a:pt x="1002541" y="445698"/>
                  <a:pt x="881346" y="448203"/>
                </a:cubicBezTo>
                <a:lnTo>
                  <a:pt x="850764" y="447524"/>
                </a:lnTo>
                <a:lnTo>
                  <a:pt x="850764" y="783447"/>
                </a:lnTo>
                <a:lnTo>
                  <a:pt x="988815" y="797364"/>
                </a:lnTo>
                <a:cubicBezTo>
                  <a:pt x="1363824" y="874102"/>
                  <a:pt x="1645920" y="1205910"/>
                  <a:pt x="1645920" y="1603604"/>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1DE3D976-1353-40A8-A418-EE2FD41FD1CD}"/>
              </a:ext>
            </a:extLst>
          </p:cNvPr>
          <p:cNvSpPr>
            <a:spLocks noChangeAspect="1"/>
          </p:cNvSpPr>
          <p:nvPr/>
        </p:nvSpPr>
        <p:spPr>
          <a:xfrm rot="13500000">
            <a:off x="8669285" y="1268449"/>
            <a:ext cx="1412982" cy="2064917"/>
          </a:xfrm>
          <a:custGeom>
            <a:avLst/>
            <a:gdLst>
              <a:gd name="connsiteX0" fmla="*/ 1404879 w 1645918"/>
              <a:gd name="connsiteY0" fmla="*/ 2164288 h 2405327"/>
              <a:gd name="connsiteX1" fmla="*/ 241038 w 1645918"/>
              <a:gd name="connsiteY1" fmla="*/ 2164288 h 2405327"/>
              <a:gd name="connsiteX2" fmla="*/ 241038 w 1645918"/>
              <a:gd name="connsiteY2" fmla="*/ 1000447 h 2405327"/>
              <a:gd name="connsiteX3" fmla="*/ 665778 w 1645918"/>
              <a:gd name="connsiteY3" fmla="*/ 774473 h 2405327"/>
              <a:gd name="connsiteX4" fmla="*/ 774912 w 1645918"/>
              <a:gd name="connsiteY4" fmla="*/ 764013 h 2405327"/>
              <a:gd name="connsiteX5" fmla="*/ 774912 w 1645918"/>
              <a:gd name="connsiteY5" fmla="*/ 435730 h 2405327"/>
              <a:gd name="connsiteX6" fmla="*/ 763154 w 1645918"/>
              <a:gd name="connsiteY6" fmla="*/ 435642 h 2405327"/>
              <a:gd name="connsiteX7" fmla="*/ 280967 w 1645918"/>
              <a:gd name="connsiteY7" fmla="*/ 324396 h 2405327"/>
              <a:gd name="connsiteX8" fmla="*/ 198552 w 1645918"/>
              <a:gd name="connsiteY8" fmla="*/ 284394 h 2405327"/>
              <a:gd name="connsiteX9" fmla="*/ 315656 w 1645918"/>
              <a:gd name="connsiteY9" fmla="*/ 0 h 2405327"/>
              <a:gd name="connsiteX10" fmla="*/ 316509 w 1645918"/>
              <a:gd name="connsiteY10" fmla="*/ 505 h 2405327"/>
              <a:gd name="connsiteX11" fmla="*/ 1146703 w 1645918"/>
              <a:gd name="connsiteY11" fmla="*/ 81584 h 2405327"/>
              <a:gd name="connsiteX12" fmla="*/ 1238489 w 1645918"/>
              <a:gd name="connsiteY12" fmla="*/ 49479 h 2405327"/>
              <a:gd name="connsiteX13" fmla="*/ 1358090 w 1645918"/>
              <a:gd name="connsiteY13" fmla="*/ 336521 h 2405327"/>
              <a:gd name="connsiteX14" fmla="*/ 1237305 w 1645918"/>
              <a:gd name="connsiteY14" fmla="*/ 378740 h 2405327"/>
              <a:gd name="connsiteX15" fmla="*/ 884009 w 1645918"/>
              <a:gd name="connsiteY15" fmla="*/ 436548 h 2405327"/>
              <a:gd name="connsiteX16" fmla="*/ 862059 w 1645918"/>
              <a:gd name="connsiteY16" fmla="*/ 436384 h 2405327"/>
              <a:gd name="connsiteX17" fmla="*/ 862059 w 1645918"/>
              <a:gd name="connsiteY17" fmla="*/ 763155 h 2405327"/>
              <a:gd name="connsiteX18" fmla="*/ 980139 w 1645918"/>
              <a:gd name="connsiteY18" fmla="*/ 774473 h 2405327"/>
              <a:gd name="connsiteX19" fmla="*/ 1404879 w 1645918"/>
              <a:gd name="connsiteY19" fmla="*/ 1000447 h 2405327"/>
              <a:gd name="connsiteX20" fmla="*/ 1404879 w 1645918"/>
              <a:gd name="connsiteY20" fmla="*/ 2164288 h 240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18" h="2405327">
                <a:moveTo>
                  <a:pt x="1404879" y="2164288"/>
                </a:moveTo>
                <a:cubicBezTo>
                  <a:pt x="1083494" y="2485674"/>
                  <a:pt x="562424" y="2485674"/>
                  <a:pt x="241038" y="2164288"/>
                </a:cubicBezTo>
                <a:cubicBezTo>
                  <a:pt x="-80347" y="1842903"/>
                  <a:pt x="-80347" y="1321833"/>
                  <a:pt x="241038" y="1000447"/>
                </a:cubicBezTo>
                <a:cubicBezTo>
                  <a:pt x="361558" y="879928"/>
                  <a:pt x="510158" y="804603"/>
                  <a:pt x="665778" y="774473"/>
                </a:cubicBezTo>
                <a:lnTo>
                  <a:pt x="774912" y="764013"/>
                </a:lnTo>
                <a:lnTo>
                  <a:pt x="774912" y="435730"/>
                </a:lnTo>
                <a:lnTo>
                  <a:pt x="763154" y="435642"/>
                </a:lnTo>
                <a:cubicBezTo>
                  <a:pt x="601539" y="427484"/>
                  <a:pt x="438585" y="391301"/>
                  <a:pt x="280967" y="324396"/>
                </a:cubicBezTo>
                <a:lnTo>
                  <a:pt x="198552" y="284394"/>
                </a:lnTo>
                <a:lnTo>
                  <a:pt x="315656" y="0"/>
                </a:lnTo>
                <a:lnTo>
                  <a:pt x="316509" y="505"/>
                </a:lnTo>
                <a:cubicBezTo>
                  <a:pt x="573650" y="135636"/>
                  <a:pt x="872770" y="162662"/>
                  <a:pt x="1146703" y="81584"/>
                </a:cubicBezTo>
                <a:lnTo>
                  <a:pt x="1238489" y="49479"/>
                </a:lnTo>
                <a:lnTo>
                  <a:pt x="1358090" y="336521"/>
                </a:lnTo>
                <a:lnTo>
                  <a:pt x="1237305" y="378740"/>
                </a:lnTo>
                <a:cubicBezTo>
                  <a:pt x="1123109" y="412635"/>
                  <a:pt x="1004405" y="432284"/>
                  <a:pt x="884009" y="436548"/>
                </a:cubicBezTo>
                <a:lnTo>
                  <a:pt x="862059" y="436384"/>
                </a:lnTo>
                <a:lnTo>
                  <a:pt x="862059" y="763155"/>
                </a:lnTo>
                <a:lnTo>
                  <a:pt x="980139" y="774473"/>
                </a:lnTo>
                <a:cubicBezTo>
                  <a:pt x="1135760" y="804603"/>
                  <a:pt x="1284360" y="879928"/>
                  <a:pt x="1404879" y="1000447"/>
                </a:cubicBezTo>
                <a:cubicBezTo>
                  <a:pt x="1726265" y="1321833"/>
                  <a:pt x="1726265" y="1842903"/>
                  <a:pt x="1404879" y="2164288"/>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05D21A64-6880-4A16-9632-0158F2E034F0}"/>
              </a:ext>
            </a:extLst>
          </p:cNvPr>
          <p:cNvSpPr>
            <a:spLocks noChangeAspect="1"/>
          </p:cNvSpPr>
          <p:nvPr/>
        </p:nvSpPr>
        <p:spPr>
          <a:xfrm rot="10800000">
            <a:off x="7321885" y="700529"/>
            <a:ext cx="1412984" cy="2076378"/>
          </a:xfrm>
          <a:custGeom>
            <a:avLst/>
            <a:gdLst>
              <a:gd name="connsiteX0" fmla="*/ 822960 w 1645920"/>
              <a:gd name="connsiteY0" fmla="*/ 2418677 h 2418677"/>
              <a:gd name="connsiteX1" fmla="*/ 0 w 1645920"/>
              <a:gd name="connsiteY1" fmla="*/ 1595717 h 2418677"/>
              <a:gd name="connsiteX2" fmla="*/ 657105 w 1645920"/>
              <a:gd name="connsiteY2" fmla="*/ 789477 h 2418677"/>
              <a:gd name="connsiteX3" fmla="*/ 789962 w 1645920"/>
              <a:gd name="connsiteY3" fmla="*/ 776084 h 2418677"/>
              <a:gd name="connsiteX4" fmla="*/ 789962 w 1645920"/>
              <a:gd name="connsiteY4" fmla="*/ 436540 h 2418677"/>
              <a:gd name="connsiteX5" fmla="*/ 783036 w 1645920"/>
              <a:gd name="connsiteY5" fmla="*/ 436769 h 2418677"/>
              <a:gd name="connsiteX6" fmla="*/ 251544 w 1645920"/>
              <a:gd name="connsiteY6" fmla="*/ 323907 h 2418677"/>
              <a:gd name="connsiteX7" fmla="*/ 244285 w 1645920"/>
              <a:gd name="connsiteY7" fmla="*/ 320408 h 2418677"/>
              <a:gd name="connsiteX8" fmla="*/ 362685 w 1645920"/>
              <a:gd name="connsiteY8" fmla="*/ 32867 h 2418677"/>
              <a:gd name="connsiteX9" fmla="*/ 371875 w 1645920"/>
              <a:gd name="connsiteY9" fmla="*/ 37294 h 2418677"/>
              <a:gd name="connsiteX10" fmla="*/ 802879 w 1645920"/>
              <a:gd name="connsiteY10" fmla="*/ 124310 h 2418677"/>
              <a:gd name="connsiteX11" fmla="*/ 1233883 w 1645920"/>
              <a:gd name="connsiteY11" fmla="*/ 37294 h 2418677"/>
              <a:gd name="connsiteX12" fmla="*/ 1311301 w 1645920"/>
              <a:gd name="connsiteY12" fmla="*/ 0 h 2418677"/>
              <a:gd name="connsiteX13" fmla="*/ 1431748 w 1645920"/>
              <a:gd name="connsiteY13" fmla="*/ 289074 h 2418677"/>
              <a:gd name="connsiteX14" fmla="*/ 1336273 w 1645920"/>
              <a:gd name="connsiteY14" fmla="*/ 333374 h 2418677"/>
              <a:gd name="connsiteX15" fmla="*/ 921626 w 1645920"/>
              <a:gd name="connsiteY15" fmla="*/ 432178 h 2418677"/>
              <a:gd name="connsiteX16" fmla="*/ 877109 w 1645920"/>
              <a:gd name="connsiteY16" fmla="*/ 433653 h 2418677"/>
              <a:gd name="connsiteX17" fmla="*/ 877109 w 1645920"/>
              <a:gd name="connsiteY17" fmla="*/ 778216 h 2418677"/>
              <a:gd name="connsiteX18" fmla="*/ 988815 w 1645920"/>
              <a:gd name="connsiteY18" fmla="*/ 789477 h 2418677"/>
              <a:gd name="connsiteX19" fmla="*/ 1645920 w 1645920"/>
              <a:gd name="connsiteY19" fmla="*/ 1595717 h 2418677"/>
              <a:gd name="connsiteX20" fmla="*/ 822960 w 1645920"/>
              <a:gd name="connsiteY20" fmla="*/ 2418677 h 24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920" h="2418677">
                <a:moveTo>
                  <a:pt x="822960" y="2418677"/>
                </a:moveTo>
                <a:cubicBezTo>
                  <a:pt x="368452" y="2418677"/>
                  <a:pt x="0" y="2050225"/>
                  <a:pt x="0" y="1595717"/>
                </a:cubicBezTo>
                <a:cubicBezTo>
                  <a:pt x="0" y="1198023"/>
                  <a:pt x="282096" y="866215"/>
                  <a:pt x="657105" y="789477"/>
                </a:cubicBezTo>
                <a:lnTo>
                  <a:pt x="789962" y="776084"/>
                </a:lnTo>
                <a:lnTo>
                  <a:pt x="789962" y="436540"/>
                </a:lnTo>
                <a:lnTo>
                  <a:pt x="783036" y="436769"/>
                </a:lnTo>
                <a:cubicBezTo>
                  <a:pt x="598950" y="433791"/>
                  <a:pt x="418489" y="394771"/>
                  <a:pt x="251544" y="323907"/>
                </a:cubicBezTo>
                <a:lnTo>
                  <a:pt x="244285" y="320408"/>
                </a:lnTo>
                <a:lnTo>
                  <a:pt x="362685" y="32867"/>
                </a:lnTo>
                <a:lnTo>
                  <a:pt x="371875" y="37294"/>
                </a:lnTo>
                <a:cubicBezTo>
                  <a:pt x="504349" y="93326"/>
                  <a:pt x="649996" y="124310"/>
                  <a:pt x="802879" y="124310"/>
                </a:cubicBezTo>
                <a:cubicBezTo>
                  <a:pt x="955763" y="124310"/>
                  <a:pt x="1101410" y="93326"/>
                  <a:pt x="1233883" y="37294"/>
                </a:cubicBezTo>
                <a:lnTo>
                  <a:pt x="1311301" y="0"/>
                </a:lnTo>
                <a:lnTo>
                  <a:pt x="1431748" y="289074"/>
                </a:lnTo>
                <a:lnTo>
                  <a:pt x="1336273" y="333374"/>
                </a:lnTo>
                <a:cubicBezTo>
                  <a:pt x="1200192" y="388354"/>
                  <a:pt x="1060585" y="420698"/>
                  <a:pt x="921626" y="432178"/>
                </a:cubicBezTo>
                <a:lnTo>
                  <a:pt x="877109" y="433653"/>
                </a:lnTo>
                <a:lnTo>
                  <a:pt x="877109" y="778216"/>
                </a:lnTo>
                <a:lnTo>
                  <a:pt x="988815" y="789477"/>
                </a:lnTo>
                <a:cubicBezTo>
                  <a:pt x="1363824" y="866215"/>
                  <a:pt x="1645920" y="1198023"/>
                  <a:pt x="1645920" y="1595717"/>
                </a:cubicBezTo>
                <a:cubicBezTo>
                  <a:pt x="1645920" y="2050225"/>
                  <a:pt x="1277468" y="2418677"/>
                  <a:pt x="822960" y="2418677"/>
                </a:cubicBez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18A940B4-0FF6-4784-B89B-1A2DAC118EA6}"/>
              </a:ext>
            </a:extLst>
          </p:cNvPr>
          <p:cNvSpPr>
            <a:spLocks noChangeAspect="1"/>
          </p:cNvSpPr>
          <p:nvPr/>
        </p:nvSpPr>
        <p:spPr>
          <a:xfrm>
            <a:off x="7321885" y="700530"/>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758C04F-B5CE-4C26-A0A4-B1D7F54BD01E}"/>
              </a:ext>
            </a:extLst>
          </p:cNvPr>
          <p:cNvSpPr>
            <a:spLocks noChangeAspect="1"/>
          </p:cNvSpPr>
          <p:nvPr/>
        </p:nvSpPr>
        <p:spPr>
          <a:xfrm>
            <a:off x="8918051" y="1363924"/>
            <a:ext cx="1394711" cy="1401357"/>
          </a:xfrm>
          <a:custGeom>
            <a:avLst/>
            <a:gdLst>
              <a:gd name="connsiteX0" fmla="*/ 801674 w 1624634"/>
              <a:gd name="connsiteY0" fmla="*/ 0 h 1632377"/>
              <a:gd name="connsiteX1" fmla="*/ 1624634 w 1624634"/>
              <a:gd name="connsiteY1" fmla="*/ 822960 h 1632377"/>
              <a:gd name="connsiteX2" fmla="*/ 967529 w 1624634"/>
              <a:gd name="connsiteY2" fmla="*/ 1629201 h 1632377"/>
              <a:gd name="connsiteX3" fmla="*/ 946717 w 1624634"/>
              <a:gd name="connsiteY3" fmla="*/ 1632377 h 1632377"/>
              <a:gd name="connsiteX4" fmla="*/ 903140 w 1624634"/>
              <a:gd name="connsiteY4" fmla="*/ 1541917 h 1632377"/>
              <a:gd name="connsiteX5" fmla="*/ 1101 w 1624634"/>
              <a:gd name="connsiteY5" fmla="*/ 639877 h 1632377"/>
              <a:gd name="connsiteX6" fmla="*/ 0 w 1624634"/>
              <a:gd name="connsiteY6" fmla="*/ 639347 h 1632377"/>
              <a:gd name="connsiteX7" fmla="*/ 15713 w 1624634"/>
              <a:gd name="connsiteY7" fmla="*/ 578237 h 1632377"/>
              <a:gd name="connsiteX8" fmla="*/ 801674 w 1624634"/>
              <a:gd name="connsiteY8" fmla="*/ 0 h 163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4634" h="1632377">
                <a:moveTo>
                  <a:pt x="801674" y="0"/>
                </a:moveTo>
                <a:cubicBezTo>
                  <a:pt x="1256182" y="0"/>
                  <a:pt x="1624634" y="368452"/>
                  <a:pt x="1624634" y="822960"/>
                </a:cubicBezTo>
                <a:cubicBezTo>
                  <a:pt x="1624634" y="1220655"/>
                  <a:pt x="1342538" y="1552463"/>
                  <a:pt x="967529" y="1629201"/>
                </a:cubicBezTo>
                <a:lnTo>
                  <a:pt x="946717" y="1632377"/>
                </a:lnTo>
                <a:lnTo>
                  <a:pt x="903140" y="1541917"/>
                </a:lnTo>
                <a:cubicBezTo>
                  <a:pt x="696213" y="1160998"/>
                  <a:pt x="382020" y="846805"/>
                  <a:pt x="1101" y="639877"/>
                </a:cubicBezTo>
                <a:lnTo>
                  <a:pt x="0" y="639347"/>
                </a:lnTo>
                <a:lnTo>
                  <a:pt x="15713" y="578237"/>
                </a:lnTo>
                <a:cubicBezTo>
                  <a:pt x="119909" y="243236"/>
                  <a:pt x="432387" y="0"/>
                  <a:pt x="80167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D81FB7D-C6E9-44D4-8E36-2205FCC87C89}"/>
              </a:ext>
            </a:extLst>
          </p:cNvPr>
          <p:cNvSpPr>
            <a:spLocks noChangeAspect="1"/>
          </p:cNvSpPr>
          <p:nvPr/>
        </p:nvSpPr>
        <p:spPr>
          <a:xfrm>
            <a:off x="9828298" y="2937104"/>
            <a:ext cx="1130388" cy="1412984"/>
          </a:xfrm>
          <a:custGeom>
            <a:avLst/>
            <a:gdLst>
              <a:gd name="connsiteX0" fmla="*/ 493777 w 1316737"/>
              <a:gd name="connsiteY0" fmla="*/ 0 h 1645920"/>
              <a:gd name="connsiteX1" fmla="*/ 1316737 w 1316737"/>
              <a:gd name="connsiteY1" fmla="*/ 822960 h 1645920"/>
              <a:gd name="connsiteX2" fmla="*/ 493777 w 1316737"/>
              <a:gd name="connsiteY2" fmla="*/ 1645920 h 1645920"/>
              <a:gd name="connsiteX3" fmla="*/ 33653 w 1316737"/>
              <a:gd name="connsiteY3" fmla="*/ 1505371 h 1645920"/>
              <a:gd name="connsiteX4" fmla="*/ 0 w 1316737"/>
              <a:gd name="connsiteY4" fmla="*/ 1477606 h 1645920"/>
              <a:gd name="connsiteX5" fmla="*/ 12509 w 1316737"/>
              <a:gd name="connsiteY5" fmla="*/ 1443431 h 1645920"/>
              <a:gd name="connsiteX6" fmla="*/ 113227 w 1316737"/>
              <a:gd name="connsiteY6" fmla="*/ 777240 h 1645920"/>
              <a:gd name="connsiteX7" fmla="*/ 67713 w 1316737"/>
              <a:gd name="connsiteY7" fmla="*/ 325746 h 1645920"/>
              <a:gd name="connsiteX8" fmla="*/ 22467 w 1316737"/>
              <a:gd name="connsiteY8" fmla="*/ 149778 h 1645920"/>
              <a:gd name="connsiteX9" fmla="*/ 33653 w 1316737"/>
              <a:gd name="connsiteY9" fmla="*/ 140549 h 1645920"/>
              <a:gd name="connsiteX10" fmla="*/ 493777 w 1316737"/>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16737" h="1645920">
                <a:moveTo>
                  <a:pt x="493777" y="0"/>
                </a:moveTo>
                <a:cubicBezTo>
                  <a:pt x="948285" y="0"/>
                  <a:pt x="1316737" y="368452"/>
                  <a:pt x="1316737" y="822960"/>
                </a:cubicBezTo>
                <a:cubicBezTo>
                  <a:pt x="1316737" y="1277468"/>
                  <a:pt x="948285" y="1645920"/>
                  <a:pt x="493777" y="1645920"/>
                </a:cubicBezTo>
                <a:cubicBezTo>
                  <a:pt x="323336" y="1645920"/>
                  <a:pt x="164998" y="1594107"/>
                  <a:pt x="33653" y="1505371"/>
                </a:cubicBezTo>
                <a:lnTo>
                  <a:pt x="0" y="1477606"/>
                </a:lnTo>
                <a:lnTo>
                  <a:pt x="12509" y="1443431"/>
                </a:lnTo>
                <a:cubicBezTo>
                  <a:pt x="77965" y="1232981"/>
                  <a:pt x="113227" y="1009229"/>
                  <a:pt x="113227" y="777240"/>
                </a:cubicBezTo>
                <a:cubicBezTo>
                  <a:pt x="113227" y="622581"/>
                  <a:pt x="97555" y="471582"/>
                  <a:pt x="67713" y="325746"/>
                </a:cubicBezTo>
                <a:lnTo>
                  <a:pt x="22467" y="149778"/>
                </a:lnTo>
                <a:lnTo>
                  <a:pt x="33653" y="140549"/>
                </a:lnTo>
                <a:cubicBezTo>
                  <a:pt x="164998" y="51814"/>
                  <a:pt x="323336" y="0"/>
                  <a:pt x="493777"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6728E05-6E88-4AAE-8B64-CB136D106614}"/>
              </a:ext>
            </a:extLst>
          </p:cNvPr>
          <p:cNvSpPr>
            <a:spLocks noChangeAspect="1"/>
          </p:cNvSpPr>
          <p:nvPr/>
        </p:nvSpPr>
        <p:spPr>
          <a:xfrm>
            <a:off x="8906979" y="4506245"/>
            <a:ext cx="1405784" cy="1405976"/>
          </a:xfrm>
          <a:custGeom>
            <a:avLst/>
            <a:gdLst>
              <a:gd name="connsiteX0" fmla="*/ 924360 w 1637533"/>
              <a:gd name="connsiteY0" fmla="*/ 0 h 1637757"/>
              <a:gd name="connsiteX1" fmla="*/ 980428 w 1637533"/>
              <a:gd name="connsiteY1" fmla="*/ 8557 h 1637757"/>
              <a:gd name="connsiteX2" fmla="*/ 1637533 w 1637533"/>
              <a:gd name="connsiteY2" fmla="*/ 814797 h 1637757"/>
              <a:gd name="connsiteX3" fmla="*/ 814573 w 1637533"/>
              <a:gd name="connsiteY3" fmla="*/ 1637757 h 1637757"/>
              <a:gd name="connsiteX4" fmla="*/ 8333 w 1637533"/>
              <a:gd name="connsiteY4" fmla="*/ 980652 h 1637757"/>
              <a:gd name="connsiteX5" fmla="*/ 0 w 1637533"/>
              <a:gd name="connsiteY5" fmla="*/ 926055 h 1637757"/>
              <a:gd name="connsiteX6" fmla="*/ 14000 w 1637533"/>
              <a:gd name="connsiteY6" fmla="*/ 919311 h 1637757"/>
              <a:gd name="connsiteX7" fmla="*/ 916039 w 1637533"/>
              <a:gd name="connsiteY7" fmla="*/ 17272 h 163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7533" h="1637757">
                <a:moveTo>
                  <a:pt x="924360" y="0"/>
                </a:moveTo>
                <a:lnTo>
                  <a:pt x="980428" y="8557"/>
                </a:lnTo>
                <a:cubicBezTo>
                  <a:pt x="1355437" y="85295"/>
                  <a:pt x="1637533" y="417103"/>
                  <a:pt x="1637533" y="814797"/>
                </a:cubicBezTo>
                <a:cubicBezTo>
                  <a:pt x="1637533" y="1269305"/>
                  <a:pt x="1269081" y="1637757"/>
                  <a:pt x="814573" y="1637757"/>
                </a:cubicBezTo>
                <a:cubicBezTo>
                  <a:pt x="416879" y="1637757"/>
                  <a:pt x="85071" y="1355661"/>
                  <a:pt x="8333" y="980652"/>
                </a:cubicBezTo>
                <a:lnTo>
                  <a:pt x="0" y="926055"/>
                </a:lnTo>
                <a:lnTo>
                  <a:pt x="14000" y="919311"/>
                </a:lnTo>
                <a:cubicBezTo>
                  <a:pt x="394919" y="712384"/>
                  <a:pt x="709112" y="398191"/>
                  <a:pt x="916039" y="1727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BF9ECDD-942F-4EA2-87F0-0A364237D611}"/>
              </a:ext>
            </a:extLst>
          </p:cNvPr>
          <p:cNvSpPr>
            <a:spLocks noChangeAspect="1"/>
          </p:cNvSpPr>
          <p:nvPr/>
        </p:nvSpPr>
        <p:spPr>
          <a:xfrm>
            <a:off x="7323954" y="5431671"/>
            <a:ext cx="1412984" cy="1121262"/>
          </a:xfrm>
          <a:custGeom>
            <a:avLst/>
            <a:gdLst>
              <a:gd name="connsiteX0" fmla="*/ 1486376 w 1645920"/>
              <a:gd name="connsiteY0" fmla="*/ 0 h 1306107"/>
              <a:gd name="connsiteX1" fmla="*/ 1505372 w 1645920"/>
              <a:gd name="connsiteY1" fmla="*/ 23023 h 1306107"/>
              <a:gd name="connsiteX2" fmla="*/ 1645920 w 1645920"/>
              <a:gd name="connsiteY2" fmla="*/ 483147 h 1306107"/>
              <a:gd name="connsiteX3" fmla="*/ 822960 w 1645920"/>
              <a:gd name="connsiteY3" fmla="*/ 1306107 h 1306107"/>
              <a:gd name="connsiteX4" fmla="*/ 0 w 1645920"/>
              <a:gd name="connsiteY4" fmla="*/ 483147 h 1306107"/>
              <a:gd name="connsiteX5" fmla="*/ 140549 w 1645920"/>
              <a:gd name="connsiteY5" fmla="*/ 23023 h 1306107"/>
              <a:gd name="connsiteX6" fmla="*/ 145830 w 1645920"/>
              <a:gd name="connsiteY6" fmla="*/ 16623 h 1306107"/>
              <a:gd name="connsiteX7" fmla="*/ 338646 w 1645920"/>
              <a:gd name="connsiteY7" fmla="*/ 66201 h 1306107"/>
              <a:gd name="connsiteX8" fmla="*/ 790140 w 1645920"/>
              <a:gd name="connsiteY8" fmla="*/ 111715 h 1306107"/>
              <a:gd name="connsiteX9" fmla="*/ 1456331 w 1645920"/>
              <a:gd name="connsiteY9" fmla="*/ 10997 h 130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45920" h="1306107">
                <a:moveTo>
                  <a:pt x="1486376" y="0"/>
                </a:moveTo>
                <a:lnTo>
                  <a:pt x="1505372" y="23023"/>
                </a:lnTo>
                <a:cubicBezTo>
                  <a:pt x="1594107" y="154368"/>
                  <a:pt x="1645920" y="312707"/>
                  <a:pt x="1645920" y="483147"/>
                </a:cubicBezTo>
                <a:cubicBezTo>
                  <a:pt x="1645920" y="937655"/>
                  <a:pt x="1277468" y="1306107"/>
                  <a:pt x="822960" y="1306107"/>
                </a:cubicBezTo>
                <a:cubicBezTo>
                  <a:pt x="368452" y="1306107"/>
                  <a:pt x="0" y="937655"/>
                  <a:pt x="0" y="483147"/>
                </a:cubicBezTo>
                <a:cubicBezTo>
                  <a:pt x="0" y="312707"/>
                  <a:pt x="51814" y="154368"/>
                  <a:pt x="140549" y="23023"/>
                </a:cubicBezTo>
                <a:lnTo>
                  <a:pt x="145830" y="16623"/>
                </a:lnTo>
                <a:lnTo>
                  <a:pt x="338646" y="66201"/>
                </a:lnTo>
                <a:cubicBezTo>
                  <a:pt x="484483" y="96043"/>
                  <a:pt x="635481" y="111715"/>
                  <a:pt x="790140" y="111715"/>
                </a:cubicBezTo>
                <a:cubicBezTo>
                  <a:pt x="1022129" y="111715"/>
                  <a:pt x="1245881" y="76453"/>
                  <a:pt x="1456331" y="1099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B798EF5F-6C7C-4BD9-A331-7828BD98A769}"/>
              </a:ext>
            </a:extLst>
          </p:cNvPr>
          <p:cNvSpPr>
            <a:spLocks noChangeAspect="1"/>
          </p:cNvSpPr>
          <p:nvPr/>
        </p:nvSpPr>
        <p:spPr>
          <a:xfrm>
            <a:off x="5763037" y="4518071"/>
            <a:ext cx="1400905" cy="1394150"/>
          </a:xfrm>
          <a:custGeom>
            <a:avLst/>
            <a:gdLst>
              <a:gd name="connsiteX0" fmla="*/ 636808 w 1631849"/>
              <a:gd name="connsiteY0" fmla="*/ 0 h 1623981"/>
              <a:gd name="connsiteX1" fmla="*/ 638492 w 1631849"/>
              <a:gd name="connsiteY1" fmla="*/ 3496 h 1623981"/>
              <a:gd name="connsiteX2" fmla="*/ 1540532 w 1631849"/>
              <a:gd name="connsiteY2" fmla="*/ 905535 h 1623981"/>
              <a:gd name="connsiteX3" fmla="*/ 1631849 w 1631849"/>
              <a:gd name="connsiteY3" fmla="*/ 949525 h 1623981"/>
              <a:gd name="connsiteX4" fmla="*/ 1629201 w 1631849"/>
              <a:gd name="connsiteY4" fmla="*/ 966876 h 1623981"/>
              <a:gd name="connsiteX5" fmla="*/ 822960 w 1631849"/>
              <a:gd name="connsiteY5" fmla="*/ 1623981 h 1623981"/>
              <a:gd name="connsiteX6" fmla="*/ 0 w 1631849"/>
              <a:gd name="connsiteY6" fmla="*/ 801021 h 1623981"/>
              <a:gd name="connsiteX7" fmla="*/ 578237 w 1631849"/>
              <a:gd name="connsiteY7" fmla="*/ 15060 h 1623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31849" h="1623981">
                <a:moveTo>
                  <a:pt x="636808" y="0"/>
                </a:moveTo>
                <a:lnTo>
                  <a:pt x="638492" y="3496"/>
                </a:lnTo>
                <a:cubicBezTo>
                  <a:pt x="845420" y="384415"/>
                  <a:pt x="1159613" y="698608"/>
                  <a:pt x="1540532" y="905535"/>
                </a:cubicBezTo>
                <a:lnTo>
                  <a:pt x="1631849" y="949525"/>
                </a:lnTo>
                <a:lnTo>
                  <a:pt x="1629201" y="966876"/>
                </a:lnTo>
                <a:cubicBezTo>
                  <a:pt x="1552463" y="1341885"/>
                  <a:pt x="1220655" y="1623981"/>
                  <a:pt x="822960" y="1623981"/>
                </a:cubicBezTo>
                <a:cubicBezTo>
                  <a:pt x="368452" y="1623981"/>
                  <a:pt x="0" y="1255529"/>
                  <a:pt x="0" y="801021"/>
                </a:cubicBezTo>
                <a:cubicBezTo>
                  <a:pt x="0" y="431733"/>
                  <a:pt x="243236" y="119256"/>
                  <a:pt x="578237" y="1506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B6C5A39-792F-41F6-8331-1C844AC52669}"/>
              </a:ext>
            </a:extLst>
          </p:cNvPr>
          <p:cNvSpPr>
            <a:spLocks noChangeAspect="1"/>
          </p:cNvSpPr>
          <p:nvPr/>
        </p:nvSpPr>
        <p:spPr>
          <a:xfrm>
            <a:off x="5106526" y="2942458"/>
            <a:ext cx="1083899" cy="1412984"/>
          </a:xfrm>
          <a:custGeom>
            <a:avLst/>
            <a:gdLst>
              <a:gd name="connsiteX0" fmla="*/ 822960 w 1262584"/>
              <a:gd name="connsiteY0" fmla="*/ 0 h 1645920"/>
              <a:gd name="connsiteX1" fmla="*/ 1143293 w 1262584"/>
              <a:gd name="connsiteY1" fmla="*/ 64672 h 1645920"/>
              <a:gd name="connsiteX2" fmla="*/ 1231561 w 1262584"/>
              <a:gd name="connsiteY2" fmla="*/ 112583 h 1645920"/>
              <a:gd name="connsiteX3" fmla="*/ 1178355 w 1262584"/>
              <a:gd name="connsiteY3" fmla="*/ 319510 h 1645920"/>
              <a:gd name="connsiteX4" fmla="*/ 1132840 w 1262584"/>
              <a:gd name="connsiteY4" fmla="*/ 771004 h 1645920"/>
              <a:gd name="connsiteX5" fmla="*/ 1233559 w 1262584"/>
              <a:gd name="connsiteY5" fmla="*/ 1437195 h 1645920"/>
              <a:gd name="connsiteX6" fmla="*/ 1262584 w 1262584"/>
              <a:gd name="connsiteY6" fmla="*/ 1516499 h 1645920"/>
              <a:gd name="connsiteX7" fmla="*/ 1143293 w 1262584"/>
              <a:gd name="connsiteY7" fmla="*/ 1581248 h 1645920"/>
              <a:gd name="connsiteX8" fmla="*/ 822960 w 1262584"/>
              <a:gd name="connsiteY8" fmla="*/ 1645920 h 1645920"/>
              <a:gd name="connsiteX9" fmla="*/ 0 w 1262584"/>
              <a:gd name="connsiteY9" fmla="*/ 822960 h 1645920"/>
              <a:gd name="connsiteX10" fmla="*/ 822960 w 1262584"/>
              <a:gd name="connsiteY10"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2584" h="1645920">
                <a:moveTo>
                  <a:pt x="822960" y="0"/>
                </a:moveTo>
                <a:cubicBezTo>
                  <a:pt x="936587" y="0"/>
                  <a:pt x="1044836" y="23028"/>
                  <a:pt x="1143293" y="64672"/>
                </a:cubicBezTo>
                <a:lnTo>
                  <a:pt x="1231561" y="112583"/>
                </a:lnTo>
                <a:lnTo>
                  <a:pt x="1178355" y="319510"/>
                </a:lnTo>
                <a:cubicBezTo>
                  <a:pt x="1148512" y="465346"/>
                  <a:pt x="1132840" y="616345"/>
                  <a:pt x="1132840" y="771004"/>
                </a:cubicBezTo>
                <a:cubicBezTo>
                  <a:pt x="1132840" y="1002993"/>
                  <a:pt x="1168102" y="1226745"/>
                  <a:pt x="1233559" y="1437195"/>
                </a:cubicBezTo>
                <a:lnTo>
                  <a:pt x="1262584" y="1516499"/>
                </a:lnTo>
                <a:lnTo>
                  <a:pt x="1143293" y="1581248"/>
                </a:lnTo>
                <a:cubicBezTo>
                  <a:pt x="1044836" y="1622892"/>
                  <a:pt x="936587" y="1645920"/>
                  <a:pt x="822960" y="1645920"/>
                </a:cubicBezTo>
                <a:cubicBezTo>
                  <a:pt x="368452" y="1645920"/>
                  <a:pt x="0" y="1277468"/>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10543872-A440-432A-A239-D138A6948F59}"/>
              </a:ext>
            </a:extLst>
          </p:cNvPr>
          <p:cNvSpPr>
            <a:spLocks noChangeAspect="1"/>
          </p:cNvSpPr>
          <p:nvPr/>
        </p:nvSpPr>
        <p:spPr>
          <a:xfrm>
            <a:off x="5763037" y="1365417"/>
            <a:ext cx="1386516" cy="1386552"/>
          </a:xfrm>
          <a:custGeom>
            <a:avLst/>
            <a:gdLst>
              <a:gd name="connsiteX0" fmla="*/ 822960 w 1615089"/>
              <a:gd name="connsiteY0" fmla="*/ 0 h 1615131"/>
              <a:gd name="connsiteX1" fmla="*/ 1608922 w 1615089"/>
              <a:gd name="connsiteY1" fmla="*/ 578237 h 1615131"/>
              <a:gd name="connsiteX2" fmla="*/ 1615089 w 1615089"/>
              <a:gd name="connsiteY2" fmla="*/ 602222 h 1615131"/>
              <a:gd name="connsiteX3" fmla="*/ 1540532 w 1615089"/>
              <a:gd name="connsiteY3" fmla="*/ 638138 h 1615131"/>
              <a:gd name="connsiteX4" fmla="*/ 638492 w 1615089"/>
              <a:gd name="connsiteY4" fmla="*/ 1540178 h 1615131"/>
              <a:gd name="connsiteX5" fmla="*/ 602385 w 1615089"/>
              <a:gd name="connsiteY5" fmla="*/ 1615131 h 1615131"/>
              <a:gd name="connsiteX6" fmla="*/ 578237 w 1615089"/>
              <a:gd name="connsiteY6" fmla="*/ 1608922 h 1615131"/>
              <a:gd name="connsiteX7" fmla="*/ 0 w 1615089"/>
              <a:gd name="connsiteY7" fmla="*/ 822960 h 1615131"/>
              <a:gd name="connsiteX8" fmla="*/ 822960 w 1615089"/>
              <a:gd name="connsiteY8" fmla="*/ 0 h 1615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5089" h="1615131">
                <a:moveTo>
                  <a:pt x="822960" y="0"/>
                </a:moveTo>
                <a:cubicBezTo>
                  <a:pt x="1192248" y="0"/>
                  <a:pt x="1504725" y="243236"/>
                  <a:pt x="1608922" y="578237"/>
                </a:cubicBezTo>
                <a:lnTo>
                  <a:pt x="1615089" y="602222"/>
                </a:lnTo>
                <a:lnTo>
                  <a:pt x="1540532" y="638138"/>
                </a:lnTo>
                <a:cubicBezTo>
                  <a:pt x="1159613" y="845066"/>
                  <a:pt x="845420" y="1159259"/>
                  <a:pt x="638492" y="1540178"/>
                </a:cubicBezTo>
                <a:lnTo>
                  <a:pt x="602385" y="1615131"/>
                </a:lnTo>
                <a:lnTo>
                  <a:pt x="578237" y="1608922"/>
                </a:lnTo>
                <a:cubicBezTo>
                  <a:pt x="243236" y="1504725"/>
                  <a:pt x="0" y="1192248"/>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FCB37E39-B39B-44CF-87D1-E6A18A79EEE7}"/>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5" name="TextBox 94">
            <a:extLst>
              <a:ext uri="{FF2B5EF4-FFF2-40B4-BE49-F238E27FC236}">
                <a16:creationId xmlns:a16="http://schemas.microsoft.com/office/drawing/2014/main" id="{F6741B14-E3B4-4CEF-A652-4747F29230F9}"/>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07" name="TextBox 106">
            <a:extLst>
              <a:ext uri="{FF2B5EF4-FFF2-40B4-BE49-F238E27FC236}">
                <a16:creationId xmlns:a16="http://schemas.microsoft.com/office/drawing/2014/main" id="{DE4B389A-53FA-4060-829F-71209B1838C7}"/>
              </a:ext>
            </a:extLst>
          </p:cNvPr>
          <p:cNvSpPr txBox="1"/>
          <p:nvPr/>
        </p:nvSpPr>
        <p:spPr>
          <a:xfrm>
            <a:off x="7581012" y="859579"/>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8" name="TextBox 107">
            <a:extLst>
              <a:ext uri="{FF2B5EF4-FFF2-40B4-BE49-F238E27FC236}">
                <a16:creationId xmlns:a16="http://schemas.microsoft.com/office/drawing/2014/main" id="{A61AB4E8-714C-4B94-ABD9-D1979B63E37A}"/>
              </a:ext>
            </a:extLst>
          </p:cNvPr>
          <p:cNvSpPr txBox="1"/>
          <p:nvPr/>
        </p:nvSpPr>
        <p:spPr>
          <a:xfrm>
            <a:off x="9244584" y="1536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09" name="TextBox 108">
            <a:extLst>
              <a:ext uri="{FF2B5EF4-FFF2-40B4-BE49-F238E27FC236}">
                <a16:creationId xmlns:a16="http://schemas.microsoft.com/office/drawing/2014/main" id="{F848455C-742E-4061-83B0-A7314E8DDBA4}"/>
              </a:ext>
            </a:extLst>
          </p:cNvPr>
          <p:cNvSpPr txBox="1"/>
          <p:nvPr/>
        </p:nvSpPr>
        <p:spPr>
          <a:xfrm>
            <a:off x="9917110"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0" name="TextBox 109">
            <a:extLst>
              <a:ext uri="{FF2B5EF4-FFF2-40B4-BE49-F238E27FC236}">
                <a16:creationId xmlns:a16="http://schemas.microsoft.com/office/drawing/2014/main" id="{B4559442-157A-49F7-9C2B-80BC476BB556}"/>
              </a:ext>
            </a:extLst>
          </p:cNvPr>
          <p:cNvSpPr txBox="1"/>
          <p:nvPr/>
        </p:nvSpPr>
        <p:spPr>
          <a:xfrm>
            <a:off x="9189720" y="4965192"/>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1" name="TextBox 110">
            <a:extLst>
              <a:ext uri="{FF2B5EF4-FFF2-40B4-BE49-F238E27FC236}">
                <a16:creationId xmlns:a16="http://schemas.microsoft.com/office/drawing/2014/main" id="{D7839D9B-30CB-4EFC-9FDD-84C3D6BCE13D}"/>
              </a:ext>
            </a:extLst>
          </p:cNvPr>
          <p:cNvSpPr txBox="1"/>
          <p:nvPr/>
        </p:nvSpPr>
        <p:spPr>
          <a:xfrm>
            <a:off x="5808473" y="150992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   LOREM IPSUM</a:t>
            </a:r>
          </a:p>
          <a:p>
            <a:r>
              <a:rPr lang="en-US" sz="1000" dirty="0">
                <a:solidFill>
                  <a:srgbClr val="3B3B3B"/>
                </a:solidFill>
                <a:latin typeface="Candara" panose="020E0502030303020204" pitchFamily="34" charset="0"/>
              </a:rPr>
              <a:t>Lorem ipsum dolor sit amet, adipiscing elit. </a:t>
            </a:r>
          </a:p>
        </p:txBody>
      </p:sp>
      <p:sp>
        <p:nvSpPr>
          <p:cNvPr id="112" name="TextBox 111">
            <a:extLst>
              <a:ext uri="{FF2B5EF4-FFF2-40B4-BE49-F238E27FC236}">
                <a16:creationId xmlns:a16="http://schemas.microsoft.com/office/drawing/2014/main" id="{70AD5AD9-AE2B-48D3-B07A-56AC60F2227B}"/>
              </a:ext>
            </a:extLst>
          </p:cNvPr>
          <p:cNvSpPr txBox="1"/>
          <p:nvPr/>
        </p:nvSpPr>
        <p:spPr>
          <a:xfrm>
            <a:off x="5154564" y="3255211"/>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3" name="TextBox 112">
            <a:extLst>
              <a:ext uri="{FF2B5EF4-FFF2-40B4-BE49-F238E27FC236}">
                <a16:creationId xmlns:a16="http://schemas.microsoft.com/office/drawing/2014/main" id="{A909BEFE-A5DE-413C-8168-76772A7E492C}"/>
              </a:ext>
            </a:extLst>
          </p:cNvPr>
          <p:cNvSpPr txBox="1"/>
          <p:nvPr/>
        </p:nvSpPr>
        <p:spPr>
          <a:xfrm>
            <a:off x="5836580" y="4966204"/>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4" name="TextBox 113">
            <a:extLst>
              <a:ext uri="{FF2B5EF4-FFF2-40B4-BE49-F238E27FC236}">
                <a16:creationId xmlns:a16="http://schemas.microsoft.com/office/drawing/2014/main" id="{7DE87F34-4293-4043-B951-C16D7D08AD40}"/>
              </a:ext>
            </a:extLst>
          </p:cNvPr>
          <p:cNvSpPr txBox="1"/>
          <p:nvPr/>
        </p:nvSpPr>
        <p:spPr>
          <a:xfrm>
            <a:off x="7587352" y="5597803"/>
            <a:ext cx="1079382" cy="738664"/>
          </a:xfrm>
          <a:prstGeom prst="rect">
            <a:avLst/>
          </a:prstGeom>
          <a:noFill/>
        </p:spPr>
        <p:txBody>
          <a:bodyPr wrap="square" rtlCol="0">
            <a:spAutoFit/>
          </a:bodyPr>
          <a:lstStyle/>
          <a:p>
            <a:pPr defTabSz="1219170">
              <a:spcBef>
                <a:spcPct val="20000"/>
              </a:spcBef>
              <a:defRPr/>
            </a:pPr>
            <a:r>
              <a:rPr lang="en-US" sz="1200" dirty="0">
                <a:solidFill>
                  <a:srgbClr val="3B3B3B"/>
                </a:solidFill>
                <a:latin typeface="Bernard MT Condensed" panose="02050806060905020404" pitchFamily="18" charset="0"/>
              </a:rPr>
              <a:t>LOREM IPSUM</a:t>
            </a:r>
          </a:p>
          <a:p>
            <a:r>
              <a:rPr lang="en-US" sz="1000" dirty="0">
                <a:solidFill>
                  <a:srgbClr val="3B3B3B"/>
                </a:solidFill>
                <a:latin typeface="Candara" panose="020E0502030303020204" pitchFamily="34" charset="0"/>
              </a:rPr>
              <a:t>Lorem ipsum dolor sit amet, adipiscing elit. </a:t>
            </a:r>
          </a:p>
        </p:txBody>
      </p:sp>
      <p:sp>
        <p:nvSpPr>
          <p:cNvPr id="116" name="Text Box 10">
            <a:extLst>
              <a:ext uri="{FF2B5EF4-FFF2-40B4-BE49-F238E27FC236}">
                <a16:creationId xmlns:a16="http://schemas.microsoft.com/office/drawing/2014/main" id="{7A7E9E33-563F-4D5D-B8AB-BFE8FA2C223C}"/>
              </a:ext>
            </a:extLst>
          </p:cNvPr>
          <p:cNvSpPr txBox="1">
            <a:spLocks noChangeArrowheads="1"/>
          </p:cNvSpPr>
          <p:nvPr/>
        </p:nvSpPr>
        <p:spPr bwMode="auto">
          <a:xfrm>
            <a:off x="9008757" y="2226679"/>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02</a:t>
            </a:r>
          </a:p>
        </p:txBody>
      </p:sp>
      <p:sp>
        <p:nvSpPr>
          <p:cNvPr id="117" name="Text Box 10">
            <a:extLst>
              <a:ext uri="{FF2B5EF4-FFF2-40B4-BE49-F238E27FC236}">
                <a16:creationId xmlns:a16="http://schemas.microsoft.com/office/drawing/2014/main" id="{1BA04D99-4822-4747-BCA7-F10DD9C4526D}"/>
              </a:ext>
            </a:extLst>
          </p:cNvPr>
          <p:cNvSpPr txBox="1">
            <a:spLocks noChangeArrowheads="1"/>
          </p:cNvSpPr>
          <p:nvPr/>
        </p:nvSpPr>
        <p:spPr bwMode="auto">
          <a:xfrm>
            <a:off x="7821016" y="1711083"/>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01</a:t>
            </a:r>
          </a:p>
        </p:txBody>
      </p:sp>
      <p:sp>
        <p:nvSpPr>
          <p:cNvPr id="118" name="Text Box 10">
            <a:extLst>
              <a:ext uri="{FF2B5EF4-FFF2-40B4-BE49-F238E27FC236}">
                <a16:creationId xmlns:a16="http://schemas.microsoft.com/office/drawing/2014/main" id="{45452AB7-F0B3-4EE8-AF5D-EA3BF0B6CF3F}"/>
              </a:ext>
            </a:extLst>
          </p:cNvPr>
          <p:cNvSpPr txBox="1">
            <a:spLocks noChangeArrowheads="1"/>
          </p:cNvSpPr>
          <p:nvPr/>
        </p:nvSpPr>
        <p:spPr bwMode="auto">
          <a:xfrm>
            <a:off x="9525955" y="3458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03</a:t>
            </a:r>
          </a:p>
        </p:txBody>
      </p:sp>
      <p:sp>
        <p:nvSpPr>
          <p:cNvPr id="119" name="Text Box 10">
            <a:extLst>
              <a:ext uri="{FF2B5EF4-FFF2-40B4-BE49-F238E27FC236}">
                <a16:creationId xmlns:a16="http://schemas.microsoft.com/office/drawing/2014/main" id="{0ACB088E-6DB0-4D24-B913-534492B0AF6D}"/>
              </a:ext>
            </a:extLst>
          </p:cNvPr>
          <p:cNvSpPr txBox="1">
            <a:spLocks noChangeArrowheads="1"/>
          </p:cNvSpPr>
          <p:nvPr/>
        </p:nvSpPr>
        <p:spPr bwMode="auto">
          <a:xfrm>
            <a:off x="9011737" y="4666930"/>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04</a:t>
            </a:r>
          </a:p>
        </p:txBody>
      </p:sp>
      <p:sp>
        <p:nvSpPr>
          <p:cNvPr id="120" name="Text Box 10">
            <a:extLst>
              <a:ext uri="{FF2B5EF4-FFF2-40B4-BE49-F238E27FC236}">
                <a16:creationId xmlns:a16="http://schemas.microsoft.com/office/drawing/2014/main" id="{C49276F8-777C-40BE-A99E-07CB2FD572DF}"/>
              </a:ext>
            </a:extLst>
          </p:cNvPr>
          <p:cNvSpPr txBox="1">
            <a:spLocks noChangeArrowheads="1"/>
          </p:cNvSpPr>
          <p:nvPr/>
        </p:nvSpPr>
        <p:spPr bwMode="auto">
          <a:xfrm>
            <a:off x="7799777" y="5145405"/>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05</a:t>
            </a:r>
          </a:p>
        </p:txBody>
      </p:sp>
      <p:sp>
        <p:nvSpPr>
          <p:cNvPr id="121" name="Text Box 10">
            <a:extLst>
              <a:ext uri="{FF2B5EF4-FFF2-40B4-BE49-F238E27FC236}">
                <a16:creationId xmlns:a16="http://schemas.microsoft.com/office/drawing/2014/main" id="{6F3C4CA4-F6F2-4B89-9711-86EC220D4081}"/>
              </a:ext>
            </a:extLst>
          </p:cNvPr>
          <p:cNvSpPr txBox="1">
            <a:spLocks noChangeArrowheads="1"/>
          </p:cNvSpPr>
          <p:nvPr/>
        </p:nvSpPr>
        <p:spPr bwMode="auto">
          <a:xfrm>
            <a:off x="6566903" y="4649928"/>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06</a:t>
            </a:r>
          </a:p>
        </p:txBody>
      </p:sp>
      <p:sp>
        <p:nvSpPr>
          <p:cNvPr id="122" name="Text Box 10">
            <a:extLst>
              <a:ext uri="{FF2B5EF4-FFF2-40B4-BE49-F238E27FC236}">
                <a16:creationId xmlns:a16="http://schemas.microsoft.com/office/drawing/2014/main" id="{80C9E910-CE61-4D3E-B2F3-82929BC1F1D1}"/>
              </a:ext>
            </a:extLst>
          </p:cNvPr>
          <p:cNvSpPr txBox="1">
            <a:spLocks noChangeArrowheads="1"/>
          </p:cNvSpPr>
          <p:nvPr/>
        </p:nvSpPr>
        <p:spPr bwMode="auto">
          <a:xfrm>
            <a:off x="6058362" y="3463937"/>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07</a:t>
            </a:r>
          </a:p>
        </p:txBody>
      </p:sp>
      <p:sp>
        <p:nvSpPr>
          <p:cNvPr id="123" name="Text Box 10">
            <a:extLst>
              <a:ext uri="{FF2B5EF4-FFF2-40B4-BE49-F238E27FC236}">
                <a16:creationId xmlns:a16="http://schemas.microsoft.com/office/drawing/2014/main" id="{4DC33C99-4A99-4EAB-979F-59F0CEA9AD2E}"/>
              </a:ext>
            </a:extLst>
          </p:cNvPr>
          <p:cNvSpPr txBox="1">
            <a:spLocks noChangeArrowheads="1"/>
          </p:cNvSpPr>
          <p:nvPr/>
        </p:nvSpPr>
        <p:spPr bwMode="auto">
          <a:xfrm>
            <a:off x="6566379" y="2228102"/>
            <a:ext cx="457200"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08</a:t>
            </a:r>
          </a:p>
        </p:txBody>
      </p:sp>
      <p:sp>
        <p:nvSpPr>
          <p:cNvPr id="106" name="Oval 105">
            <a:extLst>
              <a:ext uri="{FF2B5EF4-FFF2-40B4-BE49-F238E27FC236}">
                <a16:creationId xmlns:a16="http://schemas.microsoft.com/office/drawing/2014/main" id="{14A024B5-5773-4D11-A743-E1516AB30E88}"/>
              </a:ext>
            </a:extLst>
          </p:cNvPr>
          <p:cNvSpPr>
            <a:spLocks noChangeAspect="1"/>
          </p:cNvSpPr>
          <p:nvPr/>
        </p:nvSpPr>
        <p:spPr>
          <a:xfrm>
            <a:off x="7088517" y="2658904"/>
            <a:ext cx="1920240" cy="192024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TextBox 123">
            <a:extLst>
              <a:ext uri="{FF2B5EF4-FFF2-40B4-BE49-F238E27FC236}">
                <a16:creationId xmlns:a16="http://schemas.microsoft.com/office/drawing/2014/main" id="{87BF9A5E-EE4C-4C30-8CC7-8BB94FBB10D3}"/>
              </a:ext>
            </a:extLst>
          </p:cNvPr>
          <p:cNvSpPr txBox="1"/>
          <p:nvPr/>
        </p:nvSpPr>
        <p:spPr>
          <a:xfrm>
            <a:off x="7217458" y="3349593"/>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125" name="Freeform 101">
            <a:extLst>
              <a:ext uri="{FF2B5EF4-FFF2-40B4-BE49-F238E27FC236}">
                <a16:creationId xmlns:a16="http://schemas.microsoft.com/office/drawing/2014/main" id="{5869FFB1-9B34-4A7B-9144-C8EDB1BFF066}"/>
              </a:ext>
            </a:extLst>
          </p:cNvPr>
          <p:cNvSpPr>
            <a:spLocks noChangeAspect="1" noEditPoints="1"/>
          </p:cNvSpPr>
          <p:nvPr/>
        </p:nvSpPr>
        <p:spPr bwMode="auto">
          <a:xfrm>
            <a:off x="7731143" y="2825210"/>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22158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1000"/>
                                        <p:tgtEl>
                                          <p:spTgt spid="9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95"/>
                                        </p:tgtEl>
                                        <p:attrNameLst>
                                          <p:attrName>style.visibility</p:attrName>
                                        </p:attrNameLst>
                                      </p:cBhvr>
                                      <p:to>
                                        <p:strVal val="visible"/>
                                      </p:to>
                                    </p:set>
                                    <p:animEffect transition="in" filter="wipe(up)">
                                      <p:cBhvr>
                                        <p:cTn id="11" dur="2000"/>
                                        <p:tgtEl>
                                          <p:spTgt spid="95"/>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06"/>
                                        </p:tgtEl>
                                        <p:attrNameLst>
                                          <p:attrName>style.visibility</p:attrName>
                                        </p:attrNameLst>
                                      </p:cBhvr>
                                      <p:to>
                                        <p:strVal val="visible"/>
                                      </p:to>
                                    </p:set>
                                    <p:anim calcmode="lin" valueType="num">
                                      <p:cBhvr>
                                        <p:cTn id="15" dur="500" fill="hold"/>
                                        <p:tgtEl>
                                          <p:spTgt spid="106"/>
                                        </p:tgtEl>
                                        <p:attrNameLst>
                                          <p:attrName>ppt_w</p:attrName>
                                        </p:attrNameLst>
                                      </p:cBhvr>
                                      <p:tavLst>
                                        <p:tav tm="0">
                                          <p:val>
                                            <p:fltVal val="0"/>
                                          </p:val>
                                        </p:tav>
                                        <p:tav tm="100000">
                                          <p:val>
                                            <p:strVal val="#ppt_w"/>
                                          </p:val>
                                        </p:tav>
                                      </p:tavLst>
                                    </p:anim>
                                    <p:anim calcmode="lin" valueType="num">
                                      <p:cBhvr>
                                        <p:cTn id="16" dur="500" fill="hold"/>
                                        <p:tgtEl>
                                          <p:spTgt spid="106"/>
                                        </p:tgtEl>
                                        <p:attrNameLst>
                                          <p:attrName>ppt_h</p:attrName>
                                        </p:attrNameLst>
                                      </p:cBhvr>
                                      <p:tavLst>
                                        <p:tav tm="0">
                                          <p:val>
                                            <p:fltVal val="0"/>
                                          </p:val>
                                        </p:tav>
                                        <p:tav tm="100000">
                                          <p:val>
                                            <p:strVal val="#ppt_h"/>
                                          </p:val>
                                        </p:tav>
                                      </p:tavLst>
                                    </p:anim>
                                    <p:animEffect transition="in" filter="fade">
                                      <p:cBhvr>
                                        <p:cTn id="17" dur="500"/>
                                        <p:tgtEl>
                                          <p:spTgt spid="106"/>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25"/>
                                        </p:tgtEl>
                                        <p:attrNameLst>
                                          <p:attrName>style.visibility</p:attrName>
                                        </p:attrNameLst>
                                      </p:cBhvr>
                                      <p:to>
                                        <p:strVal val="visible"/>
                                      </p:to>
                                    </p:set>
                                    <p:anim calcmode="lin" valueType="num">
                                      <p:cBhvr>
                                        <p:cTn id="20" dur="500" fill="hold"/>
                                        <p:tgtEl>
                                          <p:spTgt spid="125"/>
                                        </p:tgtEl>
                                        <p:attrNameLst>
                                          <p:attrName>ppt_w</p:attrName>
                                        </p:attrNameLst>
                                      </p:cBhvr>
                                      <p:tavLst>
                                        <p:tav tm="0">
                                          <p:val>
                                            <p:fltVal val="0"/>
                                          </p:val>
                                        </p:tav>
                                        <p:tav tm="100000">
                                          <p:val>
                                            <p:strVal val="#ppt_w"/>
                                          </p:val>
                                        </p:tav>
                                      </p:tavLst>
                                    </p:anim>
                                    <p:anim calcmode="lin" valueType="num">
                                      <p:cBhvr>
                                        <p:cTn id="21" dur="500" fill="hold"/>
                                        <p:tgtEl>
                                          <p:spTgt spid="125"/>
                                        </p:tgtEl>
                                        <p:attrNameLst>
                                          <p:attrName>ppt_h</p:attrName>
                                        </p:attrNameLst>
                                      </p:cBhvr>
                                      <p:tavLst>
                                        <p:tav tm="0">
                                          <p:val>
                                            <p:fltVal val="0"/>
                                          </p:val>
                                        </p:tav>
                                        <p:tav tm="100000">
                                          <p:val>
                                            <p:strVal val="#ppt_h"/>
                                          </p:val>
                                        </p:tav>
                                      </p:tavLst>
                                    </p:anim>
                                    <p:animEffect transition="in" filter="fade">
                                      <p:cBhvr>
                                        <p:cTn id="22" dur="500"/>
                                        <p:tgtEl>
                                          <p:spTgt spid="125"/>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anim calcmode="lin" valueType="num">
                                      <p:cBhvr>
                                        <p:cTn id="25" dur="500" fill="hold"/>
                                        <p:tgtEl>
                                          <p:spTgt spid="124"/>
                                        </p:tgtEl>
                                        <p:attrNameLst>
                                          <p:attrName>ppt_w</p:attrName>
                                        </p:attrNameLst>
                                      </p:cBhvr>
                                      <p:tavLst>
                                        <p:tav tm="0">
                                          <p:val>
                                            <p:fltVal val="0"/>
                                          </p:val>
                                        </p:tav>
                                        <p:tav tm="100000">
                                          <p:val>
                                            <p:strVal val="#ppt_w"/>
                                          </p:val>
                                        </p:tav>
                                      </p:tavLst>
                                    </p:anim>
                                    <p:anim calcmode="lin" valueType="num">
                                      <p:cBhvr>
                                        <p:cTn id="26" dur="500" fill="hold"/>
                                        <p:tgtEl>
                                          <p:spTgt spid="124"/>
                                        </p:tgtEl>
                                        <p:attrNameLst>
                                          <p:attrName>ppt_h</p:attrName>
                                        </p:attrNameLst>
                                      </p:cBhvr>
                                      <p:tavLst>
                                        <p:tav tm="0">
                                          <p:val>
                                            <p:fltVal val="0"/>
                                          </p:val>
                                        </p:tav>
                                        <p:tav tm="100000">
                                          <p:val>
                                            <p:strVal val="#ppt_h"/>
                                          </p:val>
                                        </p:tav>
                                      </p:tavLst>
                                    </p:anim>
                                    <p:animEffect transition="in" filter="fade">
                                      <p:cBhvr>
                                        <p:cTn id="27" dur="500"/>
                                        <p:tgtEl>
                                          <p:spTgt spid="124"/>
                                        </p:tgtEl>
                                      </p:cBhvr>
                                    </p:animEffect>
                                  </p:childTnLst>
                                </p:cTn>
                              </p:par>
                            </p:childTnLst>
                          </p:cTn>
                        </p:par>
                        <p:par>
                          <p:cTn id="28" fill="hold">
                            <p:stCondLst>
                              <p:cond delay="3500"/>
                            </p:stCondLst>
                            <p:childTnLst>
                              <p:par>
                                <p:cTn id="29" presetID="47" presetClass="entr" presetSubtype="0" fill="hold" grpId="0" nodeType="after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1000"/>
                                        <p:tgtEl>
                                          <p:spTgt spid="78"/>
                                        </p:tgtEl>
                                      </p:cBhvr>
                                    </p:animEffect>
                                    <p:anim calcmode="lin" valueType="num">
                                      <p:cBhvr>
                                        <p:cTn id="32" dur="1000" fill="hold"/>
                                        <p:tgtEl>
                                          <p:spTgt spid="78"/>
                                        </p:tgtEl>
                                        <p:attrNameLst>
                                          <p:attrName>ppt_x</p:attrName>
                                        </p:attrNameLst>
                                      </p:cBhvr>
                                      <p:tavLst>
                                        <p:tav tm="0">
                                          <p:val>
                                            <p:strVal val="#ppt_x"/>
                                          </p:val>
                                        </p:tav>
                                        <p:tav tm="100000">
                                          <p:val>
                                            <p:strVal val="#ppt_x"/>
                                          </p:val>
                                        </p:tav>
                                      </p:tavLst>
                                    </p:anim>
                                    <p:anim calcmode="lin" valueType="num">
                                      <p:cBhvr>
                                        <p:cTn id="33" dur="1000" fill="hold"/>
                                        <p:tgtEl>
                                          <p:spTgt spid="78"/>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7"/>
                                        </p:tgtEl>
                                        <p:attrNameLst>
                                          <p:attrName>style.visibility</p:attrName>
                                        </p:attrNameLst>
                                      </p:cBhvr>
                                      <p:to>
                                        <p:strVal val="visible"/>
                                      </p:to>
                                    </p:set>
                                    <p:animEffect transition="in" filter="fade">
                                      <p:cBhvr>
                                        <p:cTn id="36" dur="1000"/>
                                        <p:tgtEl>
                                          <p:spTgt spid="117"/>
                                        </p:tgtEl>
                                      </p:cBhvr>
                                    </p:animEffect>
                                    <p:anim calcmode="lin" valueType="num">
                                      <p:cBhvr>
                                        <p:cTn id="37" dur="1000" fill="hold"/>
                                        <p:tgtEl>
                                          <p:spTgt spid="117"/>
                                        </p:tgtEl>
                                        <p:attrNameLst>
                                          <p:attrName>ppt_x</p:attrName>
                                        </p:attrNameLst>
                                      </p:cBhvr>
                                      <p:tavLst>
                                        <p:tav tm="0">
                                          <p:val>
                                            <p:strVal val="#ppt_x"/>
                                          </p:val>
                                        </p:tav>
                                        <p:tav tm="100000">
                                          <p:val>
                                            <p:strVal val="#ppt_x"/>
                                          </p:val>
                                        </p:tav>
                                      </p:tavLst>
                                    </p:anim>
                                    <p:anim calcmode="lin" valueType="num">
                                      <p:cBhvr>
                                        <p:cTn id="38" dur="1000" fill="hold"/>
                                        <p:tgtEl>
                                          <p:spTgt spid="117"/>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07"/>
                                        </p:tgtEl>
                                        <p:attrNameLst>
                                          <p:attrName>style.visibility</p:attrName>
                                        </p:attrNameLst>
                                      </p:cBhvr>
                                      <p:to>
                                        <p:strVal val="visible"/>
                                      </p:to>
                                    </p:set>
                                    <p:animEffect transition="in" filter="fade">
                                      <p:cBhvr>
                                        <p:cTn id="46" dur="1000"/>
                                        <p:tgtEl>
                                          <p:spTgt spid="107"/>
                                        </p:tgtEl>
                                      </p:cBhvr>
                                    </p:animEffect>
                                    <p:anim calcmode="lin" valueType="num">
                                      <p:cBhvr>
                                        <p:cTn id="47" dur="1000" fill="hold"/>
                                        <p:tgtEl>
                                          <p:spTgt spid="107"/>
                                        </p:tgtEl>
                                        <p:attrNameLst>
                                          <p:attrName>ppt_x</p:attrName>
                                        </p:attrNameLst>
                                      </p:cBhvr>
                                      <p:tavLst>
                                        <p:tav tm="0">
                                          <p:val>
                                            <p:strVal val="#ppt_x"/>
                                          </p:val>
                                        </p:tav>
                                        <p:tav tm="100000">
                                          <p:val>
                                            <p:strVal val="#ppt_x"/>
                                          </p:val>
                                        </p:tav>
                                      </p:tavLst>
                                    </p:anim>
                                    <p:anim calcmode="lin" valueType="num">
                                      <p:cBhvr>
                                        <p:cTn id="48" dur="1000" fill="hold"/>
                                        <p:tgtEl>
                                          <p:spTgt spid="107"/>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47" presetClass="entr" presetSubtype="0" fill="hold" grpId="0" nodeType="afterEffect">
                                  <p:stCondLst>
                                    <p:cond delay="0"/>
                                  </p:stCondLst>
                                  <p:childTnLst>
                                    <p:set>
                                      <p:cBhvr>
                                        <p:cTn id="51" dur="1" fill="hold">
                                          <p:stCondLst>
                                            <p:cond delay="0"/>
                                          </p:stCondLst>
                                        </p:cTn>
                                        <p:tgtEl>
                                          <p:spTgt spid="79"/>
                                        </p:tgtEl>
                                        <p:attrNameLst>
                                          <p:attrName>style.visibility</p:attrName>
                                        </p:attrNameLst>
                                      </p:cBhvr>
                                      <p:to>
                                        <p:strVal val="visible"/>
                                      </p:to>
                                    </p:set>
                                    <p:animEffect transition="in" filter="fade">
                                      <p:cBhvr>
                                        <p:cTn id="52" dur="1000"/>
                                        <p:tgtEl>
                                          <p:spTgt spid="79"/>
                                        </p:tgtEl>
                                      </p:cBhvr>
                                    </p:animEffect>
                                    <p:anim calcmode="lin" valueType="num">
                                      <p:cBhvr>
                                        <p:cTn id="53" dur="1000" fill="hold"/>
                                        <p:tgtEl>
                                          <p:spTgt spid="79"/>
                                        </p:tgtEl>
                                        <p:attrNameLst>
                                          <p:attrName>ppt_x</p:attrName>
                                        </p:attrNameLst>
                                      </p:cBhvr>
                                      <p:tavLst>
                                        <p:tav tm="0">
                                          <p:val>
                                            <p:strVal val="#ppt_x"/>
                                          </p:val>
                                        </p:tav>
                                        <p:tav tm="100000">
                                          <p:val>
                                            <p:strVal val="#ppt_x"/>
                                          </p:val>
                                        </p:tav>
                                      </p:tavLst>
                                    </p:anim>
                                    <p:anim calcmode="lin" valueType="num">
                                      <p:cBhvr>
                                        <p:cTn id="54" dur="1000" fill="hold"/>
                                        <p:tgtEl>
                                          <p:spTgt spid="79"/>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116"/>
                                        </p:tgtEl>
                                        <p:attrNameLst>
                                          <p:attrName>style.visibility</p:attrName>
                                        </p:attrNameLst>
                                      </p:cBhvr>
                                      <p:to>
                                        <p:strVal val="visible"/>
                                      </p:to>
                                    </p:set>
                                    <p:animEffect transition="in" filter="fade">
                                      <p:cBhvr>
                                        <p:cTn id="57" dur="1000"/>
                                        <p:tgtEl>
                                          <p:spTgt spid="116"/>
                                        </p:tgtEl>
                                      </p:cBhvr>
                                    </p:animEffect>
                                    <p:anim calcmode="lin" valueType="num">
                                      <p:cBhvr>
                                        <p:cTn id="58" dur="1000" fill="hold"/>
                                        <p:tgtEl>
                                          <p:spTgt spid="116"/>
                                        </p:tgtEl>
                                        <p:attrNameLst>
                                          <p:attrName>ppt_x</p:attrName>
                                        </p:attrNameLst>
                                      </p:cBhvr>
                                      <p:tavLst>
                                        <p:tav tm="0">
                                          <p:val>
                                            <p:strVal val="#ppt_x"/>
                                          </p:val>
                                        </p:tav>
                                        <p:tav tm="100000">
                                          <p:val>
                                            <p:strVal val="#ppt_x"/>
                                          </p:val>
                                        </p:tav>
                                      </p:tavLst>
                                    </p:anim>
                                    <p:anim calcmode="lin" valueType="num">
                                      <p:cBhvr>
                                        <p:cTn id="59" dur="1000" fill="hold"/>
                                        <p:tgtEl>
                                          <p:spTgt spid="116"/>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fade">
                                      <p:cBhvr>
                                        <p:cTn id="62" dur="1000"/>
                                        <p:tgtEl>
                                          <p:spTgt spid="22"/>
                                        </p:tgtEl>
                                      </p:cBhvr>
                                    </p:animEffect>
                                    <p:anim calcmode="lin" valueType="num">
                                      <p:cBhvr>
                                        <p:cTn id="63" dur="1000" fill="hold"/>
                                        <p:tgtEl>
                                          <p:spTgt spid="22"/>
                                        </p:tgtEl>
                                        <p:attrNameLst>
                                          <p:attrName>ppt_x</p:attrName>
                                        </p:attrNameLst>
                                      </p:cBhvr>
                                      <p:tavLst>
                                        <p:tav tm="0">
                                          <p:val>
                                            <p:strVal val="#ppt_x"/>
                                          </p:val>
                                        </p:tav>
                                        <p:tav tm="100000">
                                          <p:val>
                                            <p:strVal val="#ppt_x"/>
                                          </p:val>
                                        </p:tav>
                                      </p:tavLst>
                                    </p:anim>
                                    <p:anim calcmode="lin" valueType="num">
                                      <p:cBhvr>
                                        <p:cTn id="64" dur="1000" fill="hold"/>
                                        <p:tgtEl>
                                          <p:spTgt spid="22"/>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108"/>
                                        </p:tgtEl>
                                        <p:attrNameLst>
                                          <p:attrName>style.visibility</p:attrName>
                                        </p:attrNameLst>
                                      </p:cBhvr>
                                      <p:to>
                                        <p:strVal val="visible"/>
                                      </p:to>
                                    </p:set>
                                    <p:animEffect transition="in" filter="fade">
                                      <p:cBhvr>
                                        <p:cTn id="67" dur="1000"/>
                                        <p:tgtEl>
                                          <p:spTgt spid="108"/>
                                        </p:tgtEl>
                                      </p:cBhvr>
                                    </p:animEffect>
                                    <p:anim calcmode="lin" valueType="num">
                                      <p:cBhvr>
                                        <p:cTn id="68" dur="1000" fill="hold"/>
                                        <p:tgtEl>
                                          <p:spTgt spid="108"/>
                                        </p:tgtEl>
                                        <p:attrNameLst>
                                          <p:attrName>ppt_x</p:attrName>
                                        </p:attrNameLst>
                                      </p:cBhvr>
                                      <p:tavLst>
                                        <p:tav tm="0">
                                          <p:val>
                                            <p:strVal val="#ppt_x"/>
                                          </p:val>
                                        </p:tav>
                                        <p:tav tm="100000">
                                          <p:val>
                                            <p:strVal val="#ppt_x"/>
                                          </p:val>
                                        </p:tav>
                                      </p:tavLst>
                                    </p:anim>
                                    <p:anim calcmode="lin" valueType="num">
                                      <p:cBhvr>
                                        <p:cTn id="69" dur="1000" fill="hold"/>
                                        <p:tgtEl>
                                          <p:spTgt spid="10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42" presetClass="entr" presetSubtype="0" fill="hold" grpId="0" nodeType="afterEffect">
                                  <p:stCondLst>
                                    <p:cond delay="0"/>
                                  </p:stCondLst>
                                  <p:childTnLst>
                                    <p:set>
                                      <p:cBhvr>
                                        <p:cTn id="72" dur="1" fill="hold">
                                          <p:stCondLst>
                                            <p:cond delay="0"/>
                                          </p:stCondLst>
                                        </p:cTn>
                                        <p:tgtEl>
                                          <p:spTgt spid="80"/>
                                        </p:tgtEl>
                                        <p:attrNameLst>
                                          <p:attrName>style.visibility</p:attrName>
                                        </p:attrNameLst>
                                      </p:cBhvr>
                                      <p:to>
                                        <p:strVal val="visible"/>
                                      </p:to>
                                    </p:set>
                                    <p:animEffect transition="in" filter="fade">
                                      <p:cBhvr>
                                        <p:cTn id="73" dur="1000"/>
                                        <p:tgtEl>
                                          <p:spTgt spid="80"/>
                                        </p:tgtEl>
                                      </p:cBhvr>
                                    </p:animEffect>
                                    <p:anim calcmode="lin" valueType="num">
                                      <p:cBhvr>
                                        <p:cTn id="74" dur="1000" fill="hold"/>
                                        <p:tgtEl>
                                          <p:spTgt spid="80"/>
                                        </p:tgtEl>
                                        <p:attrNameLst>
                                          <p:attrName>ppt_x</p:attrName>
                                        </p:attrNameLst>
                                      </p:cBhvr>
                                      <p:tavLst>
                                        <p:tav tm="0">
                                          <p:val>
                                            <p:strVal val="#ppt_x"/>
                                          </p:val>
                                        </p:tav>
                                        <p:tav tm="100000">
                                          <p:val>
                                            <p:strVal val="#ppt_x"/>
                                          </p:val>
                                        </p:tav>
                                      </p:tavLst>
                                    </p:anim>
                                    <p:anim calcmode="lin" valueType="num">
                                      <p:cBhvr>
                                        <p:cTn id="75" dur="1000" fill="hold"/>
                                        <p:tgtEl>
                                          <p:spTgt spid="8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18"/>
                                        </p:tgtEl>
                                        <p:attrNameLst>
                                          <p:attrName>style.visibility</p:attrName>
                                        </p:attrNameLst>
                                      </p:cBhvr>
                                      <p:to>
                                        <p:strVal val="visible"/>
                                      </p:to>
                                    </p:set>
                                    <p:animEffect transition="in" filter="fade">
                                      <p:cBhvr>
                                        <p:cTn id="78" dur="1000"/>
                                        <p:tgtEl>
                                          <p:spTgt spid="118"/>
                                        </p:tgtEl>
                                      </p:cBhvr>
                                    </p:animEffect>
                                    <p:anim calcmode="lin" valueType="num">
                                      <p:cBhvr>
                                        <p:cTn id="79" dur="1000" fill="hold"/>
                                        <p:tgtEl>
                                          <p:spTgt spid="118"/>
                                        </p:tgtEl>
                                        <p:attrNameLst>
                                          <p:attrName>ppt_x</p:attrName>
                                        </p:attrNameLst>
                                      </p:cBhvr>
                                      <p:tavLst>
                                        <p:tav tm="0">
                                          <p:val>
                                            <p:strVal val="#ppt_x"/>
                                          </p:val>
                                        </p:tav>
                                        <p:tav tm="100000">
                                          <p:val>
                                            <p:strVal val="#ppt_x"/>
                                          </p:val>
                                        </p:tav>
                                      </p:tavLst>
                                    </p:anim>
                                    <p:anim calcmode="lin" valueType="num">
                                      <p:cBhvr>
                                        <p:cTn id="80" dur="1000" fill="hold"/>
                                        <p:tgtEl>
                                          <p:spTgt spid="118"/>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9"/>
                                        </p:tgtEl>
                                        <p:attrNameLst>
                                          <p:attrName>style.visibility</p:attrName>
                                        </p:attrNameLst>
                                      </p:cBhvr>
                                      <p:to>
                                        <p:strVal val="visible"/>
                                      </p:to>
                                    </p:set>
                                    <p:animEffect transition="in" filter="fade">
                                      <p:cBhvr>
                                        <p:cTn id="88" dur="1000"/>
                                        <p:tgtEl>
                                          <p:spTgt spid="109"/>
                                        </p:tgtEl>
                                      </p:cBhvr>
                                    </p:animEffect>
                                    <p:anim calcmode="lin" valueType="num">
                                      <p:cBhvr>
                                        <p:cTn id="89" dur="1000" fill="hold"/>
                                        <p:tgtEl>
                                          <p:spTgt spid="109"/>
                                        </p:tgtEl>
                                        <p:attrNameLst>
                                          <p:attrName>ppt_x</p:attrName>
                                        </p:attrNameLst>
                                      </p:cBhvr>
                                      <p:tavLst>
                                        <p:tav tm="0">
                                          <p:val>
                                            <p:strVal val="#ppt_x"/>
                                          </p:val>
                                        </p:tav>
                                        <p:tav tm="100000">
                                          <p:val>
                                            <p:strVal val="#ppt_x"/>
                                          </p:val>
                                        </p:tav>
                                      </p:tavLst>
                                    </p:anim>
                                    <p:anim calcmode="lin" valueType="num">
                                      <p:cBhvr>
                                        <p:cTn id="90" dur="1000" fill="hold"/>
                                        <p:tgtEl>
                                          <p:spTgt spid="109"/>
                                        </p:tgtEl>
                                        <p:attrNameLst>
                                          <p:attrName>ppt_y</p:attrName>
                                        </p:attrNameLst>
                                      </p:cBhvr>
                                      <p:tavLst>
                                        <p:tav tm="0">
                                          <p:val>
                                            <p:strVal val="#ppt_y+.1"/>
                                          </p:val>
                                        </p:tav>
                                        <p:tav tm="100000">
                                          <p:val>
                                            <p:strVal val="#ppt_y"/>
                                          </p:val>
                                        </p:tav>
                                      </p:tavLst>
                                    </p:anim>
                                  </p:childTnLst>
                                </p:cTn>
                              </p:par>
                            </p:childTnLst>
                          </p:cTn>
                        </p:par>
                        <p:par>
                          <p:cTn id="91" fill="hold">
                            <p:stCondLst>
                              <p:cond delay="6500"/>
                            </p:stCondLst>
                            <p:childTnLst>
                              <p:par>
                                <p:cTn id="92" presetID="42" presetClass="entr" presetSubtype="0" fill="hold" grpId="0" nodeType="afterEffect">
                                  <p:stCondLst>
                                    <p:cond delay="0"/>
                                  </p:stCondLst>
                                  <p:childTnLst>
                                    <p:set>
                                      <p:cBhvr>
                                        <p:cTn id="93" dur="1" fill="hold">
                                          <p:stCondLst>
                                            <p:cond delay="0"/>
                                          </p:stCondLst>
                                        </p:cTn>
                                        <p:tgtEl>
                                          <p:spTgt spid="81"/>
                                        </p:tgtEl>
                                        <p:attrNameLst>
                                          <p:attrName>style.visibility</p:attrName>
                                        </p:attrNameLst>
                                      </p:cBhvr>
                                      <p:to>
                                        <p:strVal val="visible"/>
                                      </p:to>
                                    </p:set>
                                    <p:animEffect transition="in" filter="fade">
                                      <p:cBhvr>
                                        <p:cTn id="94" dur="1000"/>
                                        <p:tgtEl>
                                          <p:spTgt spid="81"/>
                                        </p:tgtEl>
                                      </p:cBhvr>
                                    </p:animEffect>
                                    <p:anim calcmode="lin" valueType="num">
                                      <p:cBhvr>
                                        <p:cTn id="95" dur="1000" fill="hold"/>
                                        <p:tgtEl>
                                          <p:spTgt spid="81"/>
                                        </p:tgtEl>
                                        <p:attrNameLst>
                                          <p:attrName>ppt_x</p:attrName>
                                        </p:attrNameLst>
                                      </p:cBhvr>
                                      <p:tavLst>
                                        <p:tav tm="0">
                                          <p:val>
                                            <p:strVal val="#ppt_x"/>
                                          </p:val>
                                        </p:tav>
                                        <p:tav tm="100000">
                                          <p:val>
                                            <p:strVal val="#ppt_x"/>
                                          </p:val>
                                        </p:tav>
                                      </p:tavLst>
                                    </p:anim>
                                    <p:anim calcmode="lin" valueType="num">
                                      <p:cBhvr>
                                        <p:cTn id="96" dur="1000" fill="hold"/>
                                        <p:tgtEl>
                                          <p:spTgt spid="81"/>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1000"/>
                                        <p:tgtEl>
                                          <p:spTgt spid="119"/>
                                        </p:tgtEl>
                                      </p:cBhvr>
                                    </p:animEffect>
                                    <p:anim calcmode="lin" valueType="num">
                                      <p:cBhvr>
                                        <p:cTn id="100" dur="1000" fill="hold"/>
                                        <p:tgtEl>
                                          <p:spTgt spid="119"/>
                                        </p:tgtEl>
                                        <p:attrNameLst>
                                          <p:attrName>ppt_x</p:attrName>
                                        </p:attrNameLst>
                                      </p:cBhvr>
                                      <p:tavLst>
                                        <p:tav tm="0">
                                          <p:val>
                                            <p:strVal val="#ppt_x"/>
                                          </p:val>
                                        </p:tav>
                                        <p:tav tm="100000">
                                          <p:val>
                                            <p:strVal val="#ppt_x"/>
                                          </p:val>
                                        </p:tav>
                                      </p:tavLst>
                                    </p:anim>
                                    <p:anim calcmode="lin" valueType="num">
                                      <p:cBhvr>
                                        <p:cTn id="101" dur="1000" fill="hold"/>
                                        <p:tgtEl>
                                          <p:spTgt spid="119"/>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fade">
                                      <p:cBhvr>
                                        <p:cTn id="104" dur="1000"/>
                                        <p:tgtEl>
                                          <p:spTgt spid="26"/>
                                        </p:tgtEl>
                                      </p:cBhvr>
                                    </p:animEffect>
                                    <p:anim calcmode="lin" valueType="num">
                                      <p:cBhvr>
                                        <p:cTn id="105" dur="1000" fill="hold"/>
                                        <p:tgtEl>
                                          <p:spTgt spid="26"/>
                                        </p:tgtEl>
                                        <p:attrNameLst>
                                          <p:attrName>ppt_x</p:attrName>
                                        </p:attrNameLst>
                                      </p:cBhvr>
                                      <p:tavLst>
                                        <p:tav tm="0">
                                          <p:val>
                                            <p:strVal val="#ppt_x"/>
                                          </p:val>
                                        </p:tav>
                                        <p:tav tm="100000">
                                          <p:val>
                                            <p:strVal val="#ppt_x"/>
                                          </p:val>
                                        </p:tav>
                                      </p:tavLst>
                                    </p:anim>
                                    <p:anim calcmode="lin" valueType="num">
                                      <p:cBhvr>
                                        <p:cTn id="106" dur="1000" fill="hold"/>
                                        <p:tgtEl>
                                          <p:spTgt spid="26"/>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0"/>
                                        </p:tgtEl>
                                        <p:attrNameLst>
                                          <p:attrName>style.visibility</p:attrName>
                                        </p:attrNameLst>
                                      </p:cBhvr>
                                      <p:to>
                                        <p:strVal val="visible"/>
                                      </p:to>
                                    </p:set>
                                    <p:animEffect transition="in" filter="fade">
                                      <p:cBhvr>
                                        <p:cTn id="109" dur="1000"/>
                                        <p:tgtEl>
                                          <p:spTgt spid="110"/>
                                        </p:tgtEl>
                                      </p:cBhvr>
                                    </p:animEffect>
                                    <p:anim calcmode="lin" valueType="num">
                                      <p:cBhvr>
                                        <p:cTn id="110" dur="1000" fill="hold"/>
                                        <p:tgtEl>
                                          <p:spTgt spid="110"/>
                                        </p:tgtEl>
                                        <p:attrNameLst>
                                          <p:attrName>ppt_x</p:attrName>
                                        </p:attrNameLst>
                                      </p:cBhvr>
                                      <p:tavLst>
                                        <p:tav tm="0">
                                          <p:val>
                                            <p:strVal val="#ppt_x"/>
                                          </p:val>
                                        </p:tav>
                                        <p:tav tm="100000">
                                          <p:val>
                                            <p:strVal val="#ppt_x"/>
                                          </p:val>
                                        </p:tav>
                                      </p:tavLst>
                                    </p:anim>
                                    <p:anim calcmode="lin" valueType="num">
                                      <p:cBhvr>
                                        <p:cTn id="111" dur="1000" fill="hold"/>
                                        <p:tgtEl>
                                          <p:spTgt spid="110"/>
                                        </p:tgtEl>
                                        <p:attrNameLst>
                                          <p:attrName>ppt_y</p:attrName>
                                        </p:attrNameLst>
                                      </p:cBhvr>
                                      <p:tavLst>
                                        <p:tav tm="0">
                                          <p:val>
                                            <p:strVal val="#ppt_y+.1"/>
                                          </p:val>
                                        </p:tav>
                                        <p:tav tm="100000">
                                          <p:val>
                                            <p:strVal val="#ppt_y"/>
                                          </p:val>
                                        </p:tav>
                                      </p:tavLst>
                                    </p:anim>
                                  </p:childTnLst>
                                </p:cTn>
                              </p:par>
                            </p:childTnLst>
                          </p:cTn>
                        </p:par>
                        <p:par>
                          <p:cTn id="112" fill="hold">
                            <p:stCondLst>
                              <p:cond delay="7500"/>
                            </p:stCondLst>
                            <p:childTnLst>
                              <p:par>
                                <p:cTn id="113" presetID="42" presetClass="entr" presetSubtype="0" fill="hold" grpId="0" nodeType="afterEffect">
                                  <p:stCondLst>
                                    <p:cond delay="0"/>
                                  </p:stCondLst>
                                  <p:childTnLst>
                                    <p:set>
                                      <p:cBhvr>
                                        <p:cTn id="114" dur="1" fill="hold">
                                          <p:stCondLst>
                                            <p:cond delay="0"/>
                                          </p:stCondLst>
                                        </p:cTn>
                                        <p:tgtEl>
                                          <p:spTgt spid="83"/>
                                        </p:tgtEl>
                                        <p:attrNameLst>
                                          <p:attrName>style.visibility</p:attrName>
                                        </p:attrNameLst>
                                      </p:cBhvr>
                                      <p:to>
                                        <p:strVal val="visible"/>
                                      </p:to>
                                    </p:set>
                                    <p:animEffect transition="in" filter="fade">
                                      <p:cBhvr>
                                        <p:cTn id="115" dur="1000"/>
                                        <p:tgtEl>
                                          <p:spTgt spid="83"/>
                                        </p:tgtEl>
                                      </p:cBhvr>
                                    </p:animEffect>
                                    <p:anim calcmode="lin" valueType="num">
                                      <p:cBhvr>
                                        <p:cTn id="116" dur="1000" fill="hold"/>
                                        <p:tgtEl>
                                          <p:spTgt spid="83"/>
                                        </p:tgtEl>
                                        <p:attrNameLst>
                                          <p:attrName>ppt_x</p:attrName>
                                        </p:attrNameLst>
                                      </p:cBhvr>
                                      <p:tavLst>
                                        <p:tav tm="0">
                                          <p:val>
                                            <p:strVal val="#ppt_x"/>
                                          </p:val>
                                        </p:tav>
                                        <p:tav tm="100000">
                                          <p:val>
                                            <p:strVal val="#ppt_x"/>
                                          </p:val>
                                        </p:tav>
                                      </p:tavLst>
                                    </p:anim>
                                    <p:anim calcmode="lin" valueType="num">
                                      <p:cBhvr>
                                        <p:cTn id="117" dur="1000" fill="hold"/>
                                        <p:tgtEl>
                                          <p:spTgt spid="83"/>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120"/>
                                        </p:tgtEl>
                                        <p:attrNameLst>
                                          <p:attrName>style.visibility</p:attrName>
                                        </p:attrNameLst>
                                      </p:cBhvr>
                                      <p:to>
                                        <p:strVal val="visible"/>
                                      </p:to>
                                    </p:set>
                                    <p:animEffect transition="in" filter="fade">
                                      <p:cBhvr>
                                        <p:cTn id="120" dur="1000"/>
                                        <p:tgtEl>
                                          <p:spTgt spid="120"/>
                                        </p:tgtEl>
                                      </p:cBhvr>
                                    </p:animEffect>
                                    <p:anim calcmode="lin" valueType="num">
                                      <p:cBhvr>
                                        <p:cTn id="121" dur="1000" fill="hold"/>
                                        <p:tgtEl>
                                          <p:spTgt spid="120"/>
                                        </p:tgtEl>
                                        <p:attrNameLst>
                                          <p:attrName>ppt_x</p:attrName>
                                        </p:attrNameLst>
                                      </p:cBhvr>
                                      <p:tavLst>
                                        <p:tav tm="0">
                                          <p:val>
                                            <p:strVal val="#ppt_x"/>
                                          </p:val>
                                        </p:tav>
                                        <p:tav tm="100000">
                                          <p:val>
                                            <p:strVal val="#ppt_x"/>
                                          </p:val>
                                        </p:tav>
                                      </p:tavLst>
                                    </p:anim>
                                    <p:anim calcmode="lin" valueType="num">
                                      <p:cBhvr>
                                        <p:cTn id="122" dur="1000" fill="hold"/>
                                        <p:tgtEl>
                                          <p:spTgt spid="120"/>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fade">
                                      <p:cBhvr>
                                        <p:cTn id="125" dur="1000"/>
                                        <p:tgtEl>
                                          <p:spTgt spid="28"/>
                                        </p:tgtEl>
                                      </p:cBhvr>
                                    </p:animEffect>
                                    <p:anim calcmode="lin" valueType="num">
                                      <p:cBhvr>
                                        <p:cTn id="126" dur="1000" fill="hold"/>
                                        <p:tgtEl>
                                          <p:spTgt spid="28"/>
                                        </p:tgtEl>
                                        <p:attrNameLst>
                                          <p:attrName>ppt_x</p:attrName>
                                        </p:attrNameLst>
                                      </p:cBhvr>
                                      <p:tavLst>
                                        <p:tav tm="0">
                                          <p:val>
                                            <p:strVal val="#ppt_x"/>
                                          </p:val>
                                        </p:tav>
                                        <p:tav tm="100000">
                                          <p:val>
                                            <p:strVal val="#ppt_x"/>
                                          </p:val>
                                        </p:tav>
                                      </p:tavLst>
                                    </p:anim>
                                    <p:anim calcmode="lin" valueType="num">
                                      <p:cBhvr>
                                        <p:cTn id="127" dur="1000" fill="hold"/>
                                        <p:tgtEl>
                                          <p:spTgt spid="28"/>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14"/>
                                        </p:tgtEl>
                                        <p:attrNameLst>
                                          <p:attrName>style.visibility</p:attrName>
                                        </p:attrNameLst>
                                      </p:cBhvr>
                                      <p:to>
                                        <p:strVal val="visible"/>
                                      </p:to>
                                    </p:set>
                                    <p:animEffect transition="in" filter="fade">
                                      <p:cBhvr>
                                        <p:cTn id="130" dur="1000"/>
                                        <p:tgtEl>
                                          <p:spTgt spid="114"/>
                                        </p:tgtEl>
                                      </p:cBhvr>
                                    </p:animEffect>
                                    <p:anim calcmode="lin" valueType="num">
                                      <p:cBhvr>
                                        <p:cTn id="131" dur="1000" fill="hold"/>
                                        <p:tgtEl>
                                          <p:spTgt spid="114"/>
                                        </p:tgtEl>
                                        <p:attrNameLst>
                                          <p:attrName>ppt_x</p:attrName>
                                        </p:attrNameLst>
                                      </p:cBhvr>
                                      <p:tavLst>
                                        <p:tav tm="0">
                                          <p:val>
                                            <p:strVal val="#ppt_x"/>
                                          </p:val>
                                        </p:tav>
                                        <p:tav tm="100000">
                                          <p:val>
                                            <p:strVal val="#ppt_x"/>
                                          </p:val>
                                        </p:tav>
                                      </p:tavLst>
                                    </p:anim>
                                    <p:anim calcmode="lin" valueType="num">
                                      <p:cBhvr>
                                        <p:cTn id="132" dur="1000" fill="hold"/>
                                        <p:tgtEl>
                                          <p:spTgt spid="114"/>
                                        </p:tgtEl>
                                        <p:attrNameLst>
                                          <p:attrName>ppt_y</p:attrName>
                                        </p:attrNameLst>
                                      </p:cBhvr>
                                      <p:tavLst>
                                        <p:tav tm="0">
                                          <p:val>
                                            <p:strVal val="#ppt_y+.1"/>
                                          </p:val>
                                        </p:tav>
                                        <p:tav tm="100000">
                                          <p:val>
                                            <p:strVal val="#ppt_y"/>
                                          </p:val>
                                        </p:tav>
                                      </p:tavLst>
                                    </p:anim>
                                  </p:childTnLst>
                                </p:cTn>
                              </p:par>
                            </p:childTnLst>
                          </p:cTn>
                        </p:par>
                        <p:par>
                          <p:cTn id="133" fill="hold">
                            <p:stCondLst>
                              <p:cond delay="8500"/>
                            </p:stCondLst>
                            <p:childTnLst>
                              <p:par>
                                <p:cTn id="134" presetID="42" presetClass="entr" presetSubtype="0" fill="hold" grpId="0" nodeType="afterEffect">
                                  <p:stCondLst>
                                    <p:cond delay="0"/>
                                  </p:stCondLst>
                                  <p:childTnLst>
                                    <p:set>
                                      <p:cBhvr>
                                        <p:cTn id="135" dur="1" fill="hold">
                                          <p:stCondLst>
                                            <p:cond delay="0"/>
                                          </p:stCondLst>
                                        </p:cTn>
                                        <p:tgtEl>
                                          <p:spTgt spid="85"/>
                                        </p:tgtEl>
                                        <p:attrNameLst>
                                          <p:attrName>style.visibility</p:attrName>
                                        </p:attrNameLst>
                                      </p:cBhvr>
                                      <p:to>
                                        <p:strVal val="visible"/>
                                      </p:to>
                                    </p:set>
                                    <p:animEffect transition="in" filter="fade">
                                      <p:cBhvr>
                                        <p:cTn id="136" dur="1000"/>
                                        <p:tgtEl>
                                          <p:spTgt spid="85"/>
                                        </p:tgtEl>
                                      </p:cBhvr>
                                    </p:animEffect>
                                    <p:anim calcmode="lin" valueType="num">
                                      <p:cBhvr>
                                        <p:cTn id="137" dur="1000" fill="hold"/>
                                        <p:tgtEl>
                                          <p:spTgt spid="85"/>
                                        </p:tgtEl>
                                        <p:attrNameLst>
                                          <p:attrName>ppt_x</p:attrName>
                                        </p:attrNameLst>
                                      </p:cBhvr>
                                      <p:tavLst>
                                        <p:tav tm="0">
                                          <p:val>
                                            <p:strVal val="#ppt_x"/>
                                          </p:val>
                                        </p:tav>
                                        <p:tav tm="100000">
                                          <p:val>
                                            <p:strVal val="#ppt_x"/>
                                          </p:val>
                                        </p:tav>
                                      </p:tavLst>
                                    </p:anim>
                                    <p:anim calcmode="lin" valueType="num">
                                      <p:cBhvr>
                                        <p:cTn id="138" dur="1000" fill="hold"/>
                                        <p:tgtEl>
                                          <p:spTgt spid="85"/>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21"/>
                                        </p:tgtEl>
                                        <p:attrNameLst>
                                          <p:attrName>style.visibility</p:attrName>
                                        </p:attrNameLst>
                                      </p:cBhvr>
                                      <p:to>
                                        <p:strVal val="visible"/>
                                      </p:to>
                                    </p:set>
                                    <p:animEffect transition="in" filter="fade">
                                      <p:cBhvr>
                                        <p:cTn id="141" dur="1000"/>
                                        <p:tgtEl>
                                          <p:spTgt spid="121"/>
                                        </p:tgtEl>
                                      </p:cBhvr>
                                    </p:animEffect>
                                    <p:anim calcmode="lin" valueType="num">
                                      <p:cBhvr>
                                        <p:cTn id="142" dur="1000" fill="hold"/>
                                        <p:tgtEl>
                                          <p:spTgt spid="121"/>
                                        </p:tgtEl>
                                        <p:attrNameLst>
                                          <p:attrName>ppt_x</p:attrName>
                                        </p:attrNameLst>
                                      </p:cBhvr>
                                      <p:tavLst>
                                        <p:tav tm="0">
                                          <p:val>
                                            <p:strVal val="#ppt_x"/>
                                          </p:val>
                                        </p:tav>
                                        <p:tav tm="100000">
                                          <p:val>
                                            <p:strVal val="#ppt_x"/>
                                          </p:val>
                                        </p:tav>
                                      </p:tavLst>
                                    </p:anim>
                                    <p:anim calcmode="lin" valueType="num">
                                      <p:cBhvr>
                                        <p:cTn id="143" dur="1000" fill="hold"/>
                                        <p:tgtEl>
                                          <p:spTgt spid="121"/>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0"/>
                                  </p:stCondLst>
                                  <p:childTnLst>
                                    <p:set>
                                      <p:cBhvr>
                                        <p:cTn id="145" dur="1" fill="hold">
                                          <p:stCondLst>
                                            <p:cond delay="0"/>
                                          </p:stCondLst>
                                        </p:cTn>
                                        <p:tgtEl>
                                          <p:spTgt spid="30"/>
                                        </p:tgtEl>
                                        <p:attrNameLst>
                                          <p:attrName>style.visibility</p:attrName>
                                        </p:attrNameLst>
                                      </p:cBhvr>
                                      <p:to>
                                        <p:strVal val="visible"/>
                                      </p:to>
                                    </p:set>
                                    <p:animEffect transition="in" filter="fade">
                                      <p:cBhvr>
                                        <p:cTn id="146" dur="1000"/>
                                        <p:tgtEl>
                                          <p:spTgt spid="30"/>
                                        </p:tgtEl>
                                      </p:cBhvr>
                                    </p:animEffect>
                                    <p:anim calcmode="lin" valueType="num">
                                      <p:cBhvr>
                                        <p:cTn id="147" dur="1000" fill="hold"/>
                                        <p:tgtEl>
                                          <p:spTgt spid="30"/>
                                        </p:tgtEl>
                                        <p:attrNameLst>
                                          <p:attrName>ppt_x</p:attrName>
                                        </p:attrNameLst>
                                      </p:cBhvr>
                                      <p:tavLst>
                                        <p:tav tm="0">
                                          <p:val>
                                            <p:strVal val="#ppt_x"/>
                                          </p:val>
                                        </p:tav>
                                        <p:tav tm="100000">
                                          <p:val>
                                            <p:strVal val="#ppt_x"/>
                                          </p:val>
                                        </p:tav>
                                      </p:tavLst>
                                    </p:anim>
                                    <p:anim calcmode="lin" valueType="num">
                                      <p:cBhvr>
                                        <p:cTn id="148" dur="1000" fill="hold"/>
                                        <p:tgtEl>
                                          <p:spTgt spid="30"/>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3"/>
                                        </p:tgtEl>
                                        <p:attrNameLst>
                                          <p:attrName>style.visibility</p:attrName>
                                        </p:attrNameLst>
                                      </p:cBhvr>
                                      <p:to>
                                        <p:strVal val="visible"/>
                                      </p:to>
                                    </p:set>
                                    <p:animEffect transition="in" filter="fade">
                                      <p:cBhvr>
                                        <p:cTn id="151" dur="1000"/>
                                        <p:tgtEl>
                                          <p:spTgt spid="113"/>
                                        </p:tgtEl>
                                      </p:cBhvr>
                                    </p:animEffect>
                                    <p:anim calcmode="lin" valueType="num">
                                      <p:cBhvr>
                                        <p:cTn id="152" dur="1000" fill="hold"/>
                                        <p:tgtEl>
                                          <p:spTgt spid="113"/>
                                        </p:tgtEl>
                                        <p:attrNameLst>
                                          <p:attrName>ppt_x</p:attrName>
                                        </p:attrNameLst>
                                      </p:cBhvr>
                                      <p:tavLst>
                                        <p:tav tm="0">
                                          <p:val>
                                            <p:strVal val="#ppt_x"/>
                                          </p:val>
                                        </p:tav>
                                        <p:tav tm="100000">
                                          <p:val>
                                            <p:strVal val="#ppt_x"/>
                                          </p:val>
                                        </p:tav>
                                      </p:tavLst>
                                    </p:anim>
                                    <p:anim calcmode="lin" valueType="num">
                                      <p:cBhvr>
                                        <p:cTn id="153" dur="1000" fill="hold"/>
                                        <p:tgtEl>
                                          <p:spTgt spid="113"/>
                                        </p:tgtEl>
                                        <p:attrNameLst>
                                          <p:attrName>ppt_y</p:attrName>
                                        </p:attrNameLst>
                                      </p:cBhvr>
                                      <p:tavLst>
                                        <p:tav tm="0">
                                          <p:val>
                                            <p:strVal val="#ppt_y+.1"/>
                                          </p:val>
                                        </p:tav>
                                        <p:tav tm="100000">
                                          <p:val>
                                            <p:strVal val="#ppt_y"/>
                                          </p:val>
                                        </p:tav>
                                      </p:tavLst>
                                    </p:anim>
                                  </p:childTnLst>
                                </p:cTn>
                              </p:par>
                            </p:childTnLst>
                          </p:cTn>
                        </p:par>
                        <p:par>
                          <p:cTn id="154" fill="hold">
                            <p:stCondLst>
                              <p:cond delay="9500"/>
                            </p:stCondLst>
                            <p:childTnLst>
                              <p:par>
                                <p:cTn id="155" presetID="47" presetClass="entr" presetSubtype="0" fill="hold" grpId="0" nodeType="afterEffect">
                                  <p:stCondLst>
                                    <p:cond delay="0"/>
                                  </p:stCondLst>
                                  <p:childTnLst>
                                    <p:set>
                                      <p:cBhvr>
                                        <p:cTn id="156" dur="1" fill="hold">
                                          <p:stCondLst>
                                            <p:cond delay="0"/>
                                          </p:stCondLst>
                                        </p:cTn>
                                        <p:tgtEl>
                                          <p:spTgt spid="87"/>
                                        </p:tgtEl>
                                        <p:attrNameLst>
                                          <p:attrName>style.visibility</p:attrName>
                                        </p:attrNameLst>
                                      </p:cBhvr>
                                      <p:to>
                                        <p:strVal val="visible"/>
                                      </p:to>
                                    </p:set>
                                    <p:animEffect transition="in" filter="fade">
                                      <p:cBhvr>
                                        <p:cTn id="157" dur="1000"/>
                                        <p:tgtEl>
                                          <p:spTgt spid="87"/>
                                        </p:tgtEl>
                                      </p:cBhvr>
                                    </p:animEffect>
                                    <p:anim calcmode="lin" valueType="num">
                                      <p:cBhvr>
                                        <p:cTn id="158" dur="1000" fill="hold"/>
                                        <p:tgtEl>
                                          <p:spTgt spid="87"/>
                                        </p:tgtEl>
                                        <p:attrNameLst>
                                          <p:attrName>ppt_x</p:attrName>
                                        </p:attrNameLst>
                                      </p:cBhvr>
                                      <p:tavLst>
                                        <p:tav tm="0">
                                          <p:val>
                                            <p:strVal val="#ppt_x"/>
                                          </p:val>
                                        </p:tav>
                                        <p:tav tm="100000">
                                          <p:val>
                                            <p:strVal val="#ppt_x"/>
                                          </p:val>
                                        </p:tav>
                                      </p:tavLst>
                                    </p:anim>
                                    <p:anim calcmode="lin" valueType="num">
                                      <p:cBhvr>
                                        <p:cTn id="159" dur="1000" fill="hold"/>
                                        <p:tgtEl>
                                          <p:spTgt spid="87"/>
                                        </p:tgtEl>
                                        <p:attrNameLst>
                                          <p:attrName>ppt_y</p:attrName>
                                        </p:attrNameLst>
                                      </p:cBhvr>
                                      <p:tavLst>
                                        <p:tav tm="0">
                                          <p:val>
                                            <p:strVal val="#ppt_y-.1"/>
                                          </p:val>
                                        </p:tav>
                                        <p:tav tm="100000">
                                          <p:val>
                                            <p:strVal val="#ppt_y"/>
                                          </p:val>
                                        </p:tav>
                                      </p:tavLst>
                                    </p:anim>
                                  </p:childTnLst>
                                </p:cTn>
                              </p:par>
                              <p:par>
                                <p:cTn id="160" presetID="47" presetClass="entr" presetSubtype="0" fill="hold" grpId="0" nodeType="withEffect">
                                  <p:stCondLst>
                                    <p:cond delay="0"/>
                                  </p:stCondLst>
                                  <p:childTnLst>
                                    <p:set>
                                      <p:cBhvr>
                                        <p:cTn id="161" dur="1" fill="hold">
                                          <p:stCondLst>
                                            <p:cond delay="0"/>
                                          </p:stCondLst>
                                        </p:cTn>
                                        <p:tgtEl>
                                          <p:spTgt spid="122"/>
                                        </p:tgtEl>
                                        <p:attrNameLst>
                                          <p:attrName>style.visibility</p:attrName>
                                        </p:attrNameLst>
                                      </p:cBhvr>
                                      <p:to>
                                        <p:strVal val="visible"/>
                                      </p:to>
                                    </p:set>
                                    <p:animEffect transition="in" filter="fade">
                                      <p:cBhvr>
                                        <p:cTn id="162" dur="1000"/>
                                        <p:tgtEl>
                                          <p:spTgt spid="122"/>
                                        </p:tgtEl>
                                      </p:cBhvr>
                                    </p:animEffect>
                                    <p:anim calcmode="lin" valueType="num">
                                      <p:cBhvr>
                                        <p:cTn id="163" dur="1000" fill="hold"/>
                                        <p:tgtEl>
                                          <p:spTgt spid="122"/>
                                        </p:tgtEl>
                                        <p:attrNameLst>
                                          <p:attrName>ppt_x</p:attrName>
                                        </p:attrNameLst>
                                      </p:cBhvr>
                                      <p:tavLst>
                                        <p:tav tm="0">
                                          <p:val>
                                            <p:strVal val="#ppt_x"/>
                                          </p:val>
                                        </p:tav>
                                        <p:tav tm="100000">
                                          <p:val>
                                            <p:strVal val="#ppt_x"/>
                                          </p:val>
                                        </p:tav>
                                      </p:tavLst>
                                    </p:anim>
                                    <p:anim calcmode="lin" valueType="num">
                                      <p:cBhvr>
                                        <p:cTn id="164" dur="1000" fill="hold"/>
                                        <p:tgtEl>
                                          <p:spTgt spid="122"/>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32"/>
                                        </p:tgtEl>
                                        <p:attrNameLst>
                                          <p:attrName>style.visibility</p:attrName>
                                        </p:attrNameLst>
                                      </p:cBhvr>
                                      <p:to>
                                        <p:strVal val="visible"/>
                                      </p:to>
                                    </p:set>
                                    <p:animEffect transition="in" filter="fade">
                                      <p:cBhvr>
                                        <p:cTn id="167" dur="1000"/>
                                        <p:tgtEl>
                                          <p:spTgt spid="32"/>
                                        </p:tgtEl>
                                      </p:cBhvr>
                                    </p:animEffect>
                                    <p:anim calcmode="lin" valueType="num">
                                      <p:cBhvr>
                                        <p:cTn id="168" dur="1000" fill="hold"/>
                                        <p:tgtEl>
                                          <p:spTgt spid="32"/>
                                        </p:tgtEl>
                                        <p:attrNameLst>
                                          <p:attrName>ppt_x</p:attrName>
                                        </p:attrNameLst>
                                      </p:cBhvr>
                                      <p:tavLst>
                                        <p:tav tm="0">
                                          <p:val>
                                            <p:strVal val="#ppt_x"/>
                                          </p:val>
                                        </p:tav>
                                        <p:tav tm="100000">
                                          <p:val>
                                            <p:strVal val="#ppt_x"/>
                                          </p:val>
                                        </p:tav>
                                      </p:tavLst>
                                    </p:anim>
                                    <p:anim calcmode="lin" valueType="num">
                                      <p:cBhvr>
                                        <p:cTn id="169" dur="1000" fill="hold"/>
                                        <p:tgtEl>
                                          <p:spTgt spid="32"/>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112"/>
                                        </p:tgtEl>
                                        <p:attrNameLst>
                                          <p:attrName>style.visibility</p:attrName>
                                        </p:attrNameLst>
                                      </p:cBhvr>
                                      <p:to>
                                        <p:strVal val="visible"/>
                                      </p:to>
                                    </p:set>
                                    <p:animEffect transition="in" filter="fade">
                                      <p:cBhvr>
                                        <p:cTn id="172" dur="1000"/>
                                        <p:tgtEl>
                                          <p:spTgt spid="112"/>
                                        </p:tgtEl>
                                      </p:cBhvr>
                                    </p:animEffect>
                                    <p:anim calcmode="lin" valueType="num">
                                      <p:cBhvr>
                                        <p:cTn id="173" dur="1000" fill="hold"/>
                                        <p:tgtEl>
                                          <p:spTgt spid="112"/>
                                        </p:tgtEl>
                                        <p:attrNameLst>
                                          <p:attrName>ppt_x</p:attrName>
                                        </p:attrNameLst>
                                      </p:cBhvr>
                                      <p:tavLst>
                                        <p:tav tm="0">
                                          <p:val>
                                            <p:strVal val="#ppt_x"/>
                                          </p:val>
                                        </p:tav>
                                        <p:tav tm="100000">
                                          <p:val>
                                            <p:strVal val="#ppt_x"/>
                                          </p:val>
                                        </p:tav>
                                      </p:tavLst>
                                    </p:anim>
                                    <p:anim calcmode="lin" valueType="num">
                                      <p:cBhvr>
                                        <p:cTn id="174" dur="1000" fill="hold"/>
                                        <p:tgtEl>
                                          <p:spTgt spid="112"/>
                                        </p:tgtEl>
                                        <p:attrNameLst>
                                          <p:attrName>ppt_y</p:attrName>
                                        </p:attrNameLst>
                                      </p:cBhvr>
                                      <p:tavLst>
                                        <p:tav tm="0">
                                          <p:val>
                                            <p:strVal val="#ppt_y-.1"/>
                                          </p:val>
                                        </p:tav>
                                        <p:tav tm="100000">
                                          <p:val>
                                            <p:strVal val="#ppt_y"/>
                                          </p:val>
                                        </p:tav>
                                      </p:tavLst>
                                    </p:anim>
                                  </p:childTnLst>
                                </p:cTn>
                              </p:par>
                            </p:childTnLst>
                          </p:cTn>
                        </p:par>
                        <p:par>
                          <p:cTn id="175" fill="hold">
                            <p:stCondLst>
                              <p:cond delay="10500"/>
                            </p:stCondLst>
                            <p:childTnLst>
                              <p:par>
                                <p:cTn id="176" presetID="47" presetClass="entr" presetSubtype="0" fill="hold" grpId="0" nodeType="afterEffect">
                                  <p:stCondLst>
                                    <p:cond delay="0"/>
                                  </p:stCondLst>
                                  <p:childTnLst>
                                    <p:set>
                                      <p:cBhvr>
                                        <p:cTn id="177" dur="1" fill="hold">
                                          <p:stCondLst>
                                            <p:cond delay="0"/>
                                          </p:stCondLst>
                                        </p:cTn>
                                        <p:tgtEl>
                                          <p:spTgt spid="89"/>
                                        </p:tgtEl>
                                        <p:attrNameLst>
                                          <p:attrName>style.visibility</p:attrName>
                                        </p:attrNameLst>
                                      </p:cBhvr>
                                      <p:to>
                                        <p:strVal val="visible"/>
                                      </p:to>
                                    </p:set>
                                    <p:animEffect transition="in" filter="fade">
                                      <p:cBhvr>
                                        <p:cTn id="178" dur="1000"/>
                                        <p:tgtEl>
                                          <p:spTgt spid="89"/>
                                        </p:tgtEl>
                                      </p:cBhvr>
                                    </p:animEffect>
                                    <p:anim calcmode="lin" valueType="num">
                                      <p:cBhvr>
                                        <p:cTn id="179" dur="1000" fill="hold"/>
                                        <p:tgtEl>
                                          <p:spTgt spid="89"/>
                                        </p:tgtEl>
                                        <p:attrNameLst>
                                          <p:attrName>ppt_x</p:attrName>
                                        </p:attrNameLst>
                                      </p:cBhvr>
                                      <p:tavLst>
                                        <p:tav tm="0">
                                          <p:val>
                                            <p:strVal val="#ppt_x"/>
                                          </p:val>
                                        </p:tav>
                                        <p:tav tm="100000">
                                          <p:val>
                                            <p:strVal val="#ppt_x"/>
                                          </p:val>
                                        </p:tav>
                                      </p:tavLst>
                                    </p:anim>
                                    <p:anim calcmode="lin" valueType="num">
                                      <p:cBhvr>
                                        <p:cTn id="180" dur="1000" fill="hold"/>
                                        <p:tgtEl>
                                          <p:spTgt spid="89"/>
                                        </p:tgtEl>
                                        <p:attrNameLst>
                                          <p:attrName>ppt_y</p:attrName>
                                        </p:attrNameLst>
                                      </p:cBhvr>
                                      <p:tavLst>
                                        <p:tav tm="0">
                                          <p:val>
                                            <p:strVal val="#ppt_y-.1"/>
                                          </p:val>
                                        </p:tav>
                                        <p:tav tm="100000">
                                          <p:val>
                                            <p:strVal val="#ppt_y"/>
                                          </p:val>
                                        </p:tav>
                                      </p:tavLst>
                                    </p:anim>
                                  </p:childTnLst>
                                </p:cTn>
                              </p:par>
                              <p:par>
                                <p:cTn id="181" presetID="47" presetClass="entr" presetSubtype="0" fill="hold" grpId="0" nodeType="withEffect">
                                  <p:stCondLst>
                                    <p:cond delay="0"/>
                                  </p:stCondLst>
                                  <p:childTnLst>
                                    <p:set>
                                      <p:cBhvr>
                                        <p:cTn id="182" dur="1" fill="hold">
                                          <p:stCondLst>
                                            <p:cond delay="0"/>
                                          </p:stCondLst>
                                        </p:cTn>
                                        <p:tgtEl>
                                          <p:spTgt spid="123"/>
                                        </p:tgtEl>
                                        <p:attrNameLst>
                                          <p:attrName>style.visibility</p:attrName>
                                        </p:attrNameLst>
                                      </p:cBhvr>
                                      <p:to>
                                        <p:strVal val="visible"/>
                                      </p:to>
                                    </p:set>
                                    <p:animEffect transition="in" filter="fade">
                                      <p:cBhvr>
                                        <p:cTn id="183" dur="1000"/>
                                        <p:tgtEl>
                                          <p:spTgt spid="123"/>
                                        </p:tgtEl>
                                      </p:cBhvr>
                                    </p:animEffect>
                                    <p:anim calcmode="lin" valueType="num">
                                      <p:cBhvr>
                                        <p:cTn id="184" dur="1000" fill="hold"/>
                                        <p:tgtEl>
                                          <p:spTgt spid="123"/>
                                        </p:tgtEl>
                                        <p:attrNameLst>
                                          <p:attrName>ppt_x</p:attrName>
                                        </p:attrNameLst>
                                      </p:cBhvr>
                                      <p:tavLst>
                                        <p:tav tm="0">
                                          <p:val>
                                            <p:strVal val="#ppt_x"/>
                                          </p:val>
                                        </p:tav>
                                        <p:tav tm="100000">
                                          <p:val>
                                            <p:strVal val="#ppt_x"/>
                                          </p:val>
                                        </p:tav>
                                      </p:tavLst>
                                    </p:anim>
                                    <p:anim calcmode="lin" valueType="num">
                                      <p:cBhvr>
                                        <p:cTn id="185" dur="1000" fill="hold"/>
                                        <p:tgtEl>
                                          <p:spTgt spid="123"/>
                                        </p:tgtEl>
                                        <p:attrNameLst>
                                          <p:attrName>ppt_y</p:attrName>
                                        </p:attrNameLst>
                                      </p:cBhvr>
                                      <p:tavLst>
                                        <p:tav tm="0">
                                          <p:val>
                                            <p:strVal val="#ppt_y-.1"/>
                                          </p:val>
                                        </p:tav>
                                        <p:tav tm="100000">
                                          <p:val>
                                            <p:strVal val="#ppt_y"/>
                                          </p:val>
                                        </p:tav>
                                      </p:tavLst>
                                    </p:anim>
                                  </p:childTnLst>
                                </p:cTn>
                              </p:par>
                              <p:par>
                                <p:cTn id="186" presetID="47" presetClass="entr" presetSubtype="0" fill="hold" grpId="0" nodeType="withEffect">
                                  <p:stCondLst>
                                    <p:cond delay="0"/>
                                  </p:stCondLst>
                                  <p:childTnLst>
                                    <p:set>
                                      <p:cBhvr>
                                        <p:cTn id="187" dur="1" fill="hold">
                                          <p:stCondLst>
                                            <p:cond delay="0"/>
                                          </p:stCondLst>
                                        </p:cTn>
                                        <p:tgtEl>
                                          <p:spTgt spid="34"/>
                                        </p:tgtEl>
                                        <p:attrNameLst>
                                          <p:attrName>style.visibility</p:attrName>
                                        </p:attrNameLst>
                                      </p:cBhvr>
                                      <p:to>
                                        <p:strVal val="visible"/>
                                      </p:to>
                                    </p:set>
                                    <p:animEffect transition="in" filter="fade">
                                      <p:cBhvr>
                                        <p:cTn id="188" dur="1000"/>
                                        <p:tgtEl>
                                          <p:spTgt spid="34"/>
                                        </p:tgtEl>
                                      </p:cBhvr>
                                    </p:animEffect>
                                    <p:anim calcmode="lin" valueType="num">
                                      <p:cBhvr>
                                        <p:cTn id="189" dur="1000" fill="hold"/>
                                        <p:tgtEl>
                                          <p:spTgt spid="34"/>
                                        </p:tgtEl>
                                        <p:attrNameLst>
                                          <p:attrName>ppt_x</p:attrName>
                                        </p:attrNameLst>
                                      </p:cBhvr>
                                      <p:tavLst>
                                        <p:tav tm="0">
                                          <p:val>
                                            <p:strVal val="#ppt_x"/>
                                          </p:val>
                                        </p:tav>
                                        <p:tav tm="100000">
                                          <p:val>
                                            <p:strVal val="#ppt_x"/>
                                          </p:val>
                                        </p:tav>
                                      </p:tavLst>
                                    </p:anim>
                                    <p:anim calcmode="lin" valueType="num">
                                      <p:cBhvr>
                                        <p:cTn id="190" dur="1000" fill="hold"/>
                                        <p:tgtEl>
                                          <p:spTgt spid="34"/>
                                        </p:tgtEl>
                                        <p:attrNameLst>
                                          <p:attrName>ppt_y</p:attrName>
                                        </p:attrNameLst>
                                      </p:cBhvr>
                                      <p:tavLst>
                                        <p:tav tm="0">
                                          <p:val>
                                            <p:strVal val="#ppt_y-.1"/>
                                          </p:val>
                                        </p:tav>
                                        <p:tav tm="100000">
                                          <p:val>
                                            <p:strVal val="#ppt_y"/>
                                          </p:val>
                                        </p:tav>
                                      </p:tavLst>
                                    </p:anim>
                                  </p:childTnLst>
                                </p:cTn>
                              </p:par>
                              <p:par>
                                <p:cTn id="191" presetID="47" presetClass="entr" presetSubtype="0" fill="hold" grpId="0" nodeType="withEffect">
                                  <p:stCondLst>
                                    <p:cond delay="0"/>
                                  </p:stCondLst>
                                  <p:childTnLst>
                                    <p:set>
                                      <p:cBhvr>
                                        <p:cTn id="192" dur="1" fill="hold">
                                          <p:stCondLst>
                                            <p:cond delay="0"/>
                                          </p:stCondLst>
                                        </p:cTn>
                                        <p:tgtEl>
                                          <p:spTgt spid="111"/>
                                        </p:tgtEl>
                                        <p:attrNameLst>
                                          <p:attrName>style.visibility</p:attrName>
                                        </p:attrNameLst>
                                      </p:cBhvr>
                                      <p:to>
                                        <p:strVal val="visible"/>
                                      </p:to>
                                    </p:set>
                                    <p:animEffect transition="in" filter="fade">
                                      <p:cBhvr>
                                        <p:cTn id="193" dur="1000"/>
                                        <p:tgtEl>
                                          <p:spTgt spid="111"/>
                                        </p:tgtEl>
                                      </p:cBhvr>
                                    </p:animEffect>
                                    <p:anim calcmode="lin" valueType="num">
                                      <p:cBhvr>
                                        <p:cTn id="194" dur="1000" fill="hold"/>
                                        <p:tgtEl>
                                          <p:spTgt spid="111"/>
                                        </p:tgtEl>
                                        <p:attrNameLst>
                                          <p:attrName>ppt_x</p:attrName>
                                        </p:attrNameLst>
                                      </p:cBhvr>
                                      <p:tavLst>
                                        <p:tav tm="0">
                                          <p:val>
                                            <p:strVal val="#ppt_x"/>
                                          </p:val>
                                        </p:tav>
                                        <p:tav tm="100000">
                                          <p:val>
                                            <p:strVal val="#ppt_x"/>
                                          </p:val>
                                        </p:tav>
                                      </p:tavLst>
                                    </p:anim>
                                    <p:anim calcmode="lin" valueType="num">
                                      <p:cBhvr>
                                        <p:cTn id="195" dur="1000" fill="hold"/>
                                        <p:tgtEl>
                                          <p:spTgt spid="1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7" grpId="0" animBg="1"/>
      <p:bldP spid="85" grpId="0" animBg="1"/>
      <p:bldP spid="83" grpId="0" animBg="1"/>
      <p:bldP spid="81" grpId="0" animBg="1"/>
      <p:bldP spid="80" grpId="0" animBg="1"/>
      <p:bldP spid="79" grpId="0" animBg="1"/>
      <p:bldP spid="78" grpId="0" animBg="1"/>
      <p:bldP spid="20" grpId="0" animBg="1"/>
      <p:bldP spid="22" grpId="0" animBg="1"/>
      <p:bldP spid="24" grpId="0" animBg="1"/>
      <p:bldP spid="26" grpId="0" animBg="1"/>
      <p:bldP spid="28" grpId="0" animBg="1"/>
      <p:bldP spid="30" grpId="0" animBg="1"/>
      <p:bldP spid="32" grpId="0" animBg="1"/>
      <p:bldP spid="34" grpId="0" animBg="1"/>
      <p:bldP spid="93" grpId="0"/>
      <p:bldP spid="95" grpId="0"/>
      <p:bldP spid="107" grpId="0"/>
      <p:bldP spid="108" grpId="0"/>
      <p:bldP spid="109" grpId="0"/>
      <p:bldP spid="110" grpId="0"/>
      <p:bldP spid="111" grpId="0"/>
      <p:bldP spid="112" grpId="0"/>
      <p:bldP spid="113" grpId="0"/>
      <p:bldP spid="114" grpId="0"/>
      <p:bldP spid="116" grpId="0"/>
      <p:bldP spid="117" grpId="0"/>
      <p:bldP spid="118" grpId="0"/>
      <p:bldP spid="119" grpId="0"/>
      <p:bldP spid="120" grpId="0"/>
      <p:bldP spid="121" grpId="0"/>
      <p:bldP spid="122" grpId="0"/>
      <p:bldP spid="123" grpId="0"/>
      <p:bldP spid="106" grpId="0" animBg="1"/>
      <p:bldP spid="124" grpId="0"/>
      <p:bldP spid="1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1527</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2019-09-11T20:27:35Z</dcterms:modified>
</cp:coreProperties>
</file>