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257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E76C0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E76C0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E76C0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E76C0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01</a:t>
              </a:r>
            </a:p>
            <a:p>
              <a:pPr algn="ctr"/>
              <a:r>
                <a:rPr lang="en-US" sz="1100" b="1" dirty="0">
                  <a:solidFill>
                    <a:srgbClr val="3B3B3B"/>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E44A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E44A2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E44A2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E44A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02</a:t>
            </a:r>
          </a:p>
          <a:p>
            <a:pPr algn="ctr"/>
            <a:r>
              <a:rPr lang="en-US" sz="1100" b="1" dirty="0">
                <a:solidFill>
                  <a:srgbClr val="3B3B3B"/>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CF351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CF351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CF351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CF351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03</a:t>
            </a:r>
          </a:p>
          <a:p>
            <a:pPr algn="ctr"/>
            <a:r>
              <a:rPr lang="en-US" sz="1100" b="1" dirty="0">
                <a:solidFill>
                  <a:srgbClr val="3B3B3B"/>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BF25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3"/>
                <a:ext cx="867054" cy="823701"/>
              </a:xfrm>
              <a:prstGeom prst="triangle">
                <a:avLst/>
              </a:prstGeom>
              <a:solidFill>
                <a:srgbClr val="BF25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BF25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04</a:t>
            </a:r>
          </a:p>
          <a:p>
            <a:pPr algn="ctr"/>
            <a:r>
              <a:rPr lang="en-US" sz="1100" b="1" dirty="0">
                <a:solidFill>
                  <a:srgbClr val="3B3B3B"/>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2019-09-11T20:24:55Z</dcterms:modified>
</cp:coreProperties>
</file>