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73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E3A1BE5-AA6C-419D-A6FD-3D8A7F242F5D}"/>
              </a:ext>
            </a:extLst>
          </p:cNvPr>
          <p:cNvSpPr/>
          <p:nvPr/>
        </p:nvSpPr>
        <p:spPr>
          <a:xfrm>
            <a:off x="1028957" y="2788920"/>
            <a:ext cx="9943843" cy="1220937"/>
          </a:xfrm>
          <a:custGeom>
            <a:avLst/>
            <a:gdLst>
              <a:gd name="connsiteX0" fmla="*/ 4411855 w 9943843"/>
              <a:gd name="connsiteY0" fmla="*/ 0 h 1220937"/>
              <a:gd name="connsiteX1" fmla="*/ 4411855 w 9943843"/>
              <a:gd name="connsiteY1" fmla="*/ 0 h 1220937"/>
              <a:gd name="connsiteX2" fmla="*/ 6781800 w 9943843"/>
              <a:gd name="connsiteY2" fmla="*/ 0 h 1220937"/>
              <a:gd name="connsiteX3" fmla="*/ 7942081 w 9943843"/>
              <a:gd name="connsiteY3" fmla="*/ 0 h 1220937"/>
              <a:gd name="connsiteX4" fmla="*/ 9313682 w 9943843"/>
              <a:gd name="connsiteY4" fmla="*/ 0 h 1220937"/>
              <a:gd name="connsiteX5" fmla="*/ 9943843 w 9943843"/>
              <a:gd name="connsiteY5" fmla="*/ 610468 h 1220937"/>
              <a:gd name="connsiteX6" fmla="*/ 9313682 w 9943843"/>
              <a:gd name="connsiteY6" fmla="*/ 1220936 h 1220937"/>
              <a:gd name="connsiteX7" fmla="*/ 7942081 w 9943843"/>
              <a:gd name="connsiteY7" fmla="*/ 1220936 h 1220937"/>
              <a:gd name="connsiteX8" fmla="*/ 6781800 w 9943843"/>
              <a:gd name="connsiteY8" fmla="*/ 1220936 h 1220937"/>
              <a:gd name="connsiteX9" fmla="*/ 4888827 w 9943843"/>
              <a:gd name="connsiteY9" fmla="*/ 1220936 h 1220937"/>
              <a:gd name="connsiteX10" fmla="*/ 4888827 w 9943843"/>
              <a:gd name="connsiteY10" fmla="*/ 1220937 h 1220937"/>
              <a:gd name="connsiteX11" fmla="*/ 3221967 w 9943843"/>
              <a:gd name="connsiteY11" fmla="*/ 1220937 h 1220937"/>
              <a:gd name="connsiteX12" fmla="*/ 3207245 w 9943843"/>
              <a:gd name="connsiteY12" fmla="*/ 1074903 h 1220937"/>
              <a:gd name="connsiteX13" fmla="*/ 2416256 w 9943843"/>
              <a:gd name="connsiteY13" fmla="*/ 430227 h 1220937"/>
              <a:gd name="connsiteX14" fmla="*/ 2138647 w 9943843"/>
              <a:gd name="connsiteY14" fmla="*/ 479220 h 1220937"/>
              <a:gd name="connsiteX15" fmla="*/ 2014370 w 9943843"/>
              <a:gd name="connsiteY15" fmla="*/ 537198 h 1220937"/>
              <a:gd name="connsiteX16" fmla="*/ 1977085 w 9943843"/>
              <a:gd name="connsiteY16" fmla="*/ 563035 h 1220937"/>
              <a:gd name="connsiteX17" fmla="*/ 1902679 w 9943843"/>
              <a:gd name="connsiteY17" fmla="*/ 614597 h 1220937"/>
              <a:gd name="connsiteX18" fmla="*/ 1805748 w 9943843"/>
              <a:gd name="connsiteY18" fmla="*/ 709242 h 1220937"/>
              <a:gd name="connsiteX19" fmla="*/ 1625266 w 9943843"/>
              <a:gd name="connsiteY19" fmla="*/ 1074903 h 1220937"/>
              <a:gd name="connsiteX20" fmla="*/ 1610544 w 9943843"/>
              <a:gd name="connsiteY20" fmla="*/ 1220936 h 1220937"/>
              <a:gd name="connsiteX21" fmla="*/ 1610544 w 9943843"/>
              <a:gd name="connsiteY21" fmla="*/ 1220936 h 1220937"/>
              <a:gd name="connsiteX22" fmla="*/ 1140081 w 9943843"/>
              <a:gd name="connsiteY22" fmla="*/ 1220936 h 1220937"/>
              <a:gd name="connsiteX23" fmla="*/ 5082 w 9943843"/>
              <a:gd name="connsiteY23" fmla="*/ 1220937 h 1220937"/>
              <a:gd name="connsiteX24" fmla="*/ 5082 w 9943843"/>
              <a:gd name="connsiteY24" fmla="*/ 1042614 h 1220937"/>
              <a:gd name="connsiteX25" fmla="*/ 0 w 9943843"/>
              <a:gd name="connsiteY25" fmla="*/ 1017443 h 1220937"/>
              <a:gd name="connsiteX26" fmla="*/ 0 w 9943843"/>
              <a:gd name="connsiteY26" fmla="*/ 902837 h 1220937"/>
              <a:gd name="connsiteX27" fmla="*/ 5653 w 9943843"/>
              <a:gd name="connsiteY27" fmla="*/ 874840 h 1220937"/>
              <a:gd name="connsiteX28" fmla="*/ 161498 w 9943843"/>
              <a:gd name="connsiteY28" fmla="*/ 771538 h 1220937"/>
              <a:gd name="connsiteX29" fmla="*/ 174217 w 9943843"/>
              <a:gd name="connsiteY29" fmla="*/ 771538 h 1220937"/>
              <a:gd name="connsiteX30" fmla="*/ 174219 w 9943843"/>
              <a:gd name="connsiteY30" fmla="*/ 771538 h 1220937"/>
              <a:gd name="connsiteX31" fmla="*/ 585611 w 9943843"/>
              <a:gd name="connsiteY31" fmla="*/ 771538 h 1220937"/>
              <a:gd name="connsiteX32" fmla="*/ 617019 w 9943843"/>
              <a:gd name="connsiteY32" fmla="*/ 649389 h 1220937"/>
              <a:gd name="connsiteX33" fmla="*/ 681003 w 9943843"/>
              <a:gd name="connsiteY33" fmla="*/ 474572 h 1220937"/>
              <a:gd name="connsiteX34" fmla="*/ 749412 w 9943843"/>
              <a:gd name="connsiteY34" fmla="*/ 332564 h 1220937"/>
              <a:gd name="connsiteX35" fmla="*/ 428693 w 9943843"/>
              <a:gd name="connsiteY35" fmla="*/ 11846 h 1220937"/>
              <a:gd name="connsiteX36" fmla="*/ 420828 w 9943843"/>
              <a:gd name="connsiteY36" fmla="*/ 0 h 1220937"/>
              <a:gd name="connsiteX37" fmla="*/ 2496374 w 9943843"/>
              <a:gd name="connsiteY37" fmla="*/ 0 h 122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943843" h="1220937">
                <a:moveTo>
                  <a:pt x="4411855" y="0"/>
                </a:moveTo>
                <a:lnTo>
                  <a:pt x="4411855" y="0"/>
                </a:lnTo>
                <a:lnTo>
                  <a:pt x="6781800" y="0"/>
                </a:lnTo>
                <a:lnTo>
                  <a:pt x="7942081" y="0"/>
                </a:lnTo>
                <a:lnTo>
                  <a:pt x="9313682" y="0"/>
                </a:lnTo>
                <a:lnTo>
                  <a:pt x="9943843" y="610468"/>
                </a:lnTo>
                <a:lnTo>
                  <a:pt x="9313682" y="1220936"/>
                </a:lnTo>
                <a:lnTo>
                  <a:pt x="7942081" y="1220936"/>
                </a:lnTo>
                <a:lnTo>
                  <a:pt x="6781800" y="1220936"/>
                </a:lnTo>
                <a:lnTo>
                  <a:pt x="4888827" y="1220936"/>
                </a:lnTo>
                <a:lnTo>
                  <a:pt x="4888827" y="1220937"/>
                </a:lnTo>
                <a:lnTo>
                  <a:pt x="3221967" y="1220937"/>
                </a:lnTo>
                <a:lnTo>
                  <a:pt x="3207245" y="1074903"/>
                </a:lnTo>
                <a:cubicBezTo>
                  <a:pt x="3131959" y="706987"/>
                  <a:pt x="2806427" y="430228"/>
                  <a:pt x="2416256" y="430227"/>
                </a:cubicBezTo>
                <a:cubicBezTo>
                  <a:pt x="2318713" y="430227"/>
                  <a:pt x="2225210" y="447525"/>
                  <a:pt x="2138647" y="479220"/>
                </a:cubicBezTo>
                <a:lnTo>
                  <a:pt x="2014370" y="537198"/>
                </a:lnTo>
                <a:lnTo>
                  <a:pt x="1977085" y="563035"/>
                </a:lnTo>
                <a:lnTo>
                  <a:pt x="1902679" y="614597"/>
                </a:lnTo>
                <a:lnTo>
                  <a:pt x="1805748" y="709242"/>
                </a:lnTo>
                <a:cubicBezTo>
                  <a:pt x="1716922" y="811785"/>
                  <a:pt x="1653499" y="936935"/>
                  <a:pt x="1625266" y="1074903"/>
                </a:cubicBezTo>
                <a:lnTo>
                  <a:pt x="1610544" y="1220936"/>
                </a:lnTo>
                <a:lnTo>
                  <a:pt x="1610544" y="1220936"/>
                </a:lnTo>
                <a:lnTo>
                  <a:pt x="1140081" y="1220936"/>
                </a:lnTo>
                <a:lnTo>
                  <a:pt x="5082" y="1220937"/>
                </a:lnTo>
                <a:lnTo>
                  <a:pt x="5082" y="1042614"/>
                </a:lnTo>
                <a:lnTo>
                  <a:pt x="0" y="1017443"/>
                </a:lnTo>
                <a:lnTo>
                  <a:pt x="0" y="902837"/>
                </a:lnTo>
                <a:lnTo>
                  <a:pt x="5653" y="874840"/>
                </a:lnTo>
                <a:cubicBezTo>
                  <a:pt x="31329" y="814134"/>
                  <a:pt x="91440" y="771538"/>
                  <a:pt x="161498" y="771538"/>
                </a:cubicBezTo>
                <a:lnTo>
                  <a:pt x="174217" y="771538"/>
                </a:lnTo>
                <a:lnTo>
                  <a:pt x="174219" y="771538"/>
                </a:lnTo>
                <a:lnTo>
                  <a:pt x="585611" y="771538"/>
                </a:lnTo>
                <a:lnTo>
                  <a:pt x="617019" y="649389"/>
                </a:lnTo>
                <a:cubicBezTo>
                  <a:pt x="635551" y="589808"/>
                  <a:pt x="656932" y="531483"/>
                  <a:pt x="681003" y="474572"/>
                </a:cubicBezTo>
                <a:lnTo>
                  <a:pt x="749412" y="332564"/>
                </a:lnTo>
                <a:lnTo>
                  <a:pt x="428693" y="11846"/>
                </a:lnTo>
                <a:lnTo>
                  <a:pt x="420828" y="0"/>
                </a:lnTo>
                <a:lnTo>
                  <a:pt x="2496374" y="0"/>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E2C39B54-A687-4DBF-9817-9E2B97114125}"/>
              </a:ext>
            </a:extLst>
          </p:cNvPr>
          <p:cNvSpPr>
            <a:spLocks noChangeAspect="1"/>
          </p:cNvSpPr>
          <p:nvPr/>
        </p:nvSpPr>
        <p:spPr>
          <a:xfrm rot="2700000">
            <a:off x="2927759" y="-1152144"/>
            <a:ext cx="6457322" cy="7165454"/>
          </a:xfrm>
          <a:custGeom>
            <a:avLst/>
            <a:gdLst>
              <a:gd name="connsiteX0" fmla="*/ 526016 w 6457322"/>
              <a:gd name="connsiteY0" fmla="*/ 5067974 h 7165454"/>
              <a:gd name="connsiteX1" fmla="*/ 3789754 w 6457322"/>
              <a:gd name="connsiteY1" fmla="*/ 1804236 h 7165454"/>
              <a:gd name="connsiteX2" fmla="*/ 4610197 w 6457322"/>
              <a:gd name="connsiteY2" fmla="*/ 983793 h 7165454"/>
              <a:gd name="connsiteX3" fmla="*/ 5580065 w 6457322"/>
              <a:gd name="connsiteY3" fmla="*/ 13925 h 7165454"/>
              <a:gd name="connsiteX4" fmla="*/ 6457322 w 6457322"/>
              <a:gd name="connsiteY4" fmla="*/ 0 h 7165454"/>
              <a:gd name="connsiteX5" fmla="*/ 6443397 w 6457322"/>
              <a:gd name="connsiteY5" fmla="*/ 877257 h 7165454"/>
              <a:gd name="connsiteX6" fmla="*/ 5473529 w 6457322"/>
              <a:gd name="connsiteY6" fmla="*/ 1847125 h 7165454"/>
              <a:gd name="connsiteX7" fmla="*/ 4653086 w 6457322"/>
              <a:gd name="connsiteY7" fmla="*/ 2667568 h 7165454"/>
              <a:gd name="connsiteX8" fmla="*/ 1121291 w 6457322"/>
              <a:gd name="connsiteY8" fmla="*/ 6199363 h 7165454"/>
              <a:gd name="connsiteX9" fmla="*/ 160725 w 6457322"/>
              <a:gd name="connsiteY9" fmla="*/ 7159930 h 7165454"/>
              <a:gd name="connsiteX10" fmla="*/ 160725 w 6457322"/>
              <a:gd name="connsiteY10" fmla="*/ 7159930 h 7165454"/>
              <a:gd name="connsiteX11" fmla="*/ 155200 w 6457322"/>
              <a:gd name="connsiteY11" fmla="*/ 7165454 h 7165454"/>
              <a:gd name="connsiteX12" fmla="*/ 103302 w 6457322"/>
              <a:gd name="connsiteY12" fmla="*/ 7154977 h 7165454"/>
              <a:gd name="connsiteX13" fmla="*/ 1 w 6457322"/>
              <a:gd name="connsiteY13" fmla="*/ 6999132 h 7165454"/>
              <a:gd name="connsiteX14" fmla="*/ 0 w 6457322"/>
              <a:gd name="connsiteY14" fmla="*/ 6322602 h 7165454"/>
              <a:gd name="connsiteX15" fmla="*/ 49540 w 6457322"/>
              <a:gd name="connsiteY15" fmla="*/ 6203004 h 7165454"/>
              <a:gd name="connsiteX16" fmla="*/ 52839 w 6457322"/>
              <a:gd name="connsiteY16" fmla="*/ 6200780 h 7165454"/>
              <a:gd name="connsiteX17" fmla="*/ 55065 w 6457322"/>
              <a:gd name="connsiteY17" fmla="*/ 6197479 h 7165454"/>
              <a:gd name="connsiteX18" fmla="*/ 174663 w 6457322"/>
              <a:gd name="connsiteY18" fmla="*/ 6147940 h 7165454"/>
              <a:gd name="connsiteX19" fmla="*/ 592148 w 6457322"/>
              <a:gd name="connsiteY19" fmla="*/ 6147940 h 7165454"/>
              <a:gd name="connsiteX20" fmla="*/ 613790 w 6457322"/>
              <a:gd name="connsiteY20" fmla="*/ 6059305 h 7165454"/>
              <a:gd name="connsiteX21" fmla="*/ 753116 w 6457322"/>
              <a:gd name="connsiteY21" fmla="*/ 5716179 h 7165454"/>
              <a:gd name="connsiteX22" fmla="*/ 774327 w 6457322"/>
              <a:gd name="connsiteY22" fmla="*/ 5680284 h 7165454"/>
              <a:gd name="connsiteX23" fmla="*/ 464329 w 6457322"/>
              <a:gd name="connsiteY23" fmla="*/ 5370287 h 7165454"/>
              <a:gd name="connsiteX24" fmla="*/ 464330 w 6457322"/>
              <a:gd name="connsiteY24" fmla="*/ 5131090 h 7165454"/>
              <a:gd name="connsiteX25" fmla="*/ 469853 w 6457322"/>
              <a:gd name="connsiteY25" fmla="*/ 5125567 h 7165454"/>
              <a:gd name="connsiteX26" fmla="*/ 469854 w 6457322"/>
              <a:gd name="connsiteY26" fmla="*/ 5125564 h 7165454"/>
              <a:gd name="connsiteX27" fmla="*/ 526730 w 6457322"/>
              <a:gd name="connsiteY27" fmla="*/ 5068689 h 7165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457322" h="7165454">
                <a:moveTo>
                  <a:pt x="526016" y="5067974"/>
                </a:moveTo>
                <a:lnTo>
                  <a:pt x="3789754" y="1804236"/>
                </a:lnTo>
                <a:lnTo>
                  <a:pt x="4610197" y="983793"/>
                </a:lnTo>
                <a:lnTo>
                  <a:pt x="5580065" y="13925"/>
                </a:lnTo>
                <a:lnTo>
                  <a:pt x="6457322" y="0"/>
                </a:lnTo>
                <a:lnTo>
                  <a:pt x="6443397" y="877257"/>
                </a:lnTo>
                <a:lnTo>
                  <a:pt x="5473529" y="1847125"/>
                </a:lnTo>
                <a:lnTo>
                  <a:pt x="4653086" y="2667568"/>
                </a:lnTo>
                <a:lnTo>
                  <a:pt x="1121291" y="6199363"/>
                </a:lnTo>
                <a:lnTo>
                  <a:pt x="160725" y="7159930"/>
                </a:lnTo>
                <a:lnTo>
                  <a:pt x="160725" y="7159930"/>
                </a:lnTo>
                <a:lnTo>
                  <a:pt x="155200" y="7165454"/>
                </a:lnTo>
                <a:lnTo>
                  <a:pt x="103302" y="7154977"/>
                </a:lnTo>
                <a:cubicBezTo>
                  <a:pt x="42596" y="7129301"/>
                  <a:pt x="0" y="7069191"/>
                  <a:pt x="1" y="6999132"/>
                </a:cubicBezTo>
                <a:lnTo>
                  <a:pt x="0" y="6322602"/>
                </a:lnTo>
                <a:cubicBezTo>
                  <a:pt x="1" y="6275897"/>
                  <a:pt x="18933" y="6233612"/>
                  <a:pt x="49540" y="6203004"/>
                </a:cubicBezTo>
                <a:lnTo>
                  <a:pt x="52839" y="6200780"/>
                </a:lnTo>
                <a:lnTo>
                  <a:pt x="55065" y="6197479"/>
                </a:lnTo>
                <a:cubicBezTo>
                  <a:pt x="85673" y="6166872"/>
                  <a:pt x="127957" y="6147940"/>
                  <a:pt x="174663" y="6147940"/>
                </a:cubicBezTo>
                <a:lnTo>
                  <a:pt x="592148" y="6147940"/>
                </a:lnTo>
                <a:lnTo>
                  <a:pt x="613790" y="6059305"/>
                </a:lnTo>
                <a:cubicBezTo>
                  <a:pt x="648621" y="5941623"/>
                  <a:pt x="695063" y="5826647"/>
                  <a:pt x="753116" y="5716179"/>
                </a:cubicBezTo>
                <a:lnTo>
                  <a:pt x="774327" y="5680284"/>
                </a:lnTo>
                <a:lnTo>
                  <a:pt x="464329" y="5370287"/>
                </a:lnTo>
                <a:cubicBezTo>
                  <a:pt x="398277" y="5304234"/>
                  <a:pt x="398278" y="5197142"/>
                  <a:pt x="464330" y="5131090"/>
                </a:cubicBezTo>
                <a:lnTo>
                  <a:pt x="469853" y="5125567"/>
                </a:lnTo>
                <a:lnTo>
                  <a:pt x="469854" y="5125564"/>
                </a:lnTo>
                <a:lnTo>
                  <a:pt x="526730" y="5068689"/>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AC0922A-2DB9-43F9-A842-14533BDBE18F}"/>
              </a:ext>
            </a:extLst>
          </p:cNvPr>
          <p:cNvSpPr>
            <a:spLocks noChangeAspect="1"/>
          </p:cNvSpPr>
          <p:nvPr/>
        </p:nvSpPr>
        <p:spPr>
          <a:xfrm rot="2700000">
            <a:off x="2104498" y="939101"/>
            <a:ext cx="7468054" cy="7053860"/>
          </a:xfrm>
          <a:custGeom>
            <a:avLst/>
            <a:gdLst>
              <a:gd name="connsiteX0" fmla="*/ 0 w 7468054"/>
              <a:gd name="connsiteY0" fmla="*/ 6592302 h 7053860"/>
              <a:gd name="connsiteX1" fmla="*/ 1138274 w 7468054"/>
              <a:gd name="connsiteY1" fmla="*/ 5454029 h 7053860"/>
              <a:gd name="connsiteX2" fmla="*/ 1154467 w 7468054"/>
              <a:gd name="connsiteY2" fmla="*/ 5473852 h 7053860"/>
              <a:gd name="connsiteX3" fmla="*/ 2100854 w 7468054"/>
              <a:gd name="connsiteY3" fmla="*/ 5617957 h 7053860"/>
              <a:gd name="connsiteX4" fmla="*/ 2234973 w 7468054"/>
              <a:gd name="connsiteY4" fmla="*/ 5529277 h 7053860"/>
              <a:gd name="connsiteX5" fmla="*/ 2296293 w 7468054"/>
              <a:gd name="connsiteY5" fmla="*/ 5473852 h 7053860"/>
              <a:gd name="connsiteX6" fmla="*/ 2344502 w 7468054"/>
              <a:gd name="connsiteY6" fmla="*/ 5420515 h 7053860"/>
              <a:gd name="connsiteX7" fmla="*/ 2351718 w 7468054"/>
              <a:gd name="connsiteY7" fmla="*/ 5412532 h 7053860"/>
              <a:gd name="connsiteX8" fmla="*/ 2367502 w 7468054"/>
              <a:gd name="connsiteY8" fmla="*/ 5391062 h 7053860"/>
              <a:gd name="connsiteX9" fmla="*/ 2399753 w 7468054"/>
              <a:gd name="connsiteY9" fmla="*/ 5347194 h 7053860"/>
              <a:gd name="connsiteX10" fmla="*/ 2399753 w 7468054"/>
              <a:gd name="connsiteY10" fmla="*/ 4458683 h 7053860"/>
              <a:gd name="connsiteX11" fmla="*/ 2296293 w 7468054"/>
              <a:gd name="connsiteY11" fmla="*/ 4332025 h 7053860"/>
              <a:gd name="connsiteX12" fmla="*/ 2276469 w 7468054"/>
              <a:gd name="connsiteY12" fmla="*/ 4315833 h 7053860"/>
              <a:gd name="connsiteX13" fmla="*/ 3453329 w 7468054"/>
              <a:gd name="connsiteY13" fmla="*/ 3138973 h 7053860"/>
              <a:gd name="connsiteX14" fmla="*/ 3459540 w 7468054"/>
              <a:gd name="connsiteY14" fmla="*/ 3145183 h 7053860"/>
              <a:gd name="connsiteX15" fmla="*/ 4800487 w 7468054"/>
              <a:gd name="connsiteY15" fmla="*/ 1804236 h 7053860"/>
              <a:gd name="connsiteX16" fmla="*/ 5620930 w 7468054"/>
              <a:gd name="connsiteY16" fmla="*/ 983792 h 7053860"/>
              <a:gd name="connsiteX17" fmla="*/ 6590798 w 7468054"/>
              <a:gd name="connsiteY17" fmla="*/ 13925 h 7053860"/>
              <a:gd name="connsiteX18" fmla="*/ 7468054 w 7468054"/>
              <a:gd name="connsiteY18" fmla="*/ 0 h 7053860"/>
              <a:gd name="connsiteX19" fmla="*/ 7454130 w 7468054"/>
              <a:gd name="connsiteY19" fmla="*/ 877257 h 7053860"/>
              <a:gd name="connsiteX20" fmla="*/ 6484262 w 7468054"/>
              <a:gd name="connsiteY20" fmla="*/ 1847125 h 7053860"/>
              <a:gd name="connsiteX21" fmla="*/ 5663819 w 7468054"/>
              <a:gd name="connsiteY21" fmla="*/ 2667568 h 7053860"/>
              <a:gd name="connsiteX22" fmla="*/ 1277527 w 7468054"/>
              <a:gd name="connsiteY22" fmla="*/ 7053860 h 7053860"/>
              <a:gd name="connsiteX23" fmla="*/ 1274783 w 7468054"/>
              <a:gd name="connsiteY23" fmla="*/ 6721787 h 7053860"/>
              <a:gd name="connsiteX24" fmla="*/ 1180503 w 7468054"/>
              <a:gd name="connsiteY24" fmla="*/ 6698768 h 7053860"/>
              <a:gd name="connsiteX25" fmla="*/ 1006236 w 7468054"/>
              <a:gd name="connsiteY25" fmla="*/ 6637812 h 7053860"/>
              <a:gd name="connsiteX26" fmla="*/ 842505 w 7468054"/>
              <a:gd name="connsiteY26" fmla="*/ 6561821 h 7053860"/>
              <a:gd name="connsiteX27" fmla="*/ 519030 w 7468054"/>
              <a:gd name="connsiteY27" fmla="*/ 6885298 h 7053860"/>
              <a:gd name="connsiteX28" fmla="*/ 335786 w 7468054"/>
              <a:gd name="connsiteY28" fmla="*/ 6922452 h 7053860"/>
              <a:gd name="connsiteX29" fmla="*/ 311988 w 7468054"/>
              <a:gd name="connsiteY29" fmla="*/ 6906650 h 7053860"/>
              <a:gd name="connsiteX30" fmla="*/ 148922 w 7468054"/>
              <a:gd name="connsiteY30" fmla="*/ 6743584 h 7053860"/>
              <a:gd name="connsiteX31" fmla="*/ 144258 w 7468054"/>
              <a:gd name="connsiteY31" fmla="*/ 6736559 h 705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68054" h="7053860">
                <a:moveTo>
                  <a:pt x="0" y="6592302"/>
                </a:moveTo>
                <a:lnTo>
                  <a:pt x="1138274" y="5454029"/>
                </a:lnTo>
                <a:lnTo>
                  <a:pt x="1154467" y="5473852"/>
                </a:lnTo>
                <a:cubicBezTo>
                  <a:pt x="1410653" y="5730038"/>
                  <a:pt x="1796169" y="5778073"/>
                  <a:pt x="2100854" y="5617957"/>
                </a:cubicBezTo>
                <a:cubicBezTo>
                  <a:pt x="2147728" y="5593323"/>
                  <a:pt x="2192690" y="5563763"/>
                  <a:pt x="2234973" y="5529277"/>
                </a:cubicBezTo>
                <a:lnTo>
                  <a:pt x="2296293" y="5473852"/>
                </a:lnTo>
                <a:lnTo>
                  <a:pt x="2344502" y="5420515"/>
                </a:lnTo>
                <a:lnTo>
                  <a:pt x="2351718" y="5412532"/>
                </a:lnTo>
                <a:lnTo>
                  <a:pt x="2367502" y="5391062"/>
                </a:lnTo>
                <a:lnTo>
                  <a:pt x="2399753" y="5347194"/>
                </a:lnTo>
                <a:cubicBezTo>
                  <a:pt x="2577113" y="5078574"/>
                  <a:pt x="2577112" y="4727304"/>
                  <a:pt x="2399753" y="4458683"/>
                </a:cubicBezTo>
                <a:lnTo>
                  <a:pt x="2296293" y="4332025"/>
                </a:lnTo>
                <a:lnTo>
                  <a:pt x="2276469" y="4315833"/>
                </a:lnTo>
                <a:lnTo>
                  <a:pt x="3453329" y="3138973"/>
                </a:lnTo>
                <a:lnTo>
                  <a:pt x="3459540" y="3145183"/>
                </a:lnTo>
                <a:lnTo>
                  <a:pt x="4800487" y="1804236"/>
                </a:lnTo>
                <a:lnTo>
                  <a:pt x="5620930" y="983792"/>
                </a:lnTo>
                <a:lnTo>
                  <a:pt x="6590798" y="13925"/>
                </a:lnTo>
                <a:lnTo>
                  <a:pt x="7468054" y="0"/>
                </a:lnTo>
                <a:lnTo>
                  <a:pt x="7454130" y="877257"/>
                </a:lnTo>
                <a:lnTo>
                  <a:pt x="6484262" y="1847125"/>
                </a:lnTo>
                <a:lnTo>
                  <a:pt x="5663819" y="2667568"/>
                </a:lnTo>
                <a:lnTo>
                  <a:pt x="1277527" y="7053860"/>
                </a:lnTo>
                <a:lnTo>
                  <a:pt x="1274783" y="6721787"/>
                </a:lnTo>
                <a:lnTo>
                  <a:pt x="1180503" y="6698768"/>
                </a:lnTo>
                <a:cubicBezTo>
                  <a:pt x="1121664" y="6681352"/>
                  <a:pt x="1063499" y="6661034"/>
                  <a:pt x="1006236" y="6637812"/>
                </a:cubicBezTo>
                <a:lnTo>
                  <a:pt x="842505" y="6561821"/>
                </a:lnTo>
                <a:lnTo>
                  <a:pt x="519030" y="6885298"/>
                </a:lnTo>
                <a:cubicBezTo>
                  <a:pt x="469490" y="6934838"/>
                  <a:pt x="396867" y="6947222"/>
                  <a:pt x="335786" y="6922452"/>
                </a:cubicBezTo>
                <a:lnTo>
                  <a:pt x="311988" y="6906650"/>
                </a:lnTo>
                <a:lnTo>
                  <a:pt x="148922" y="6743584"/>
                </a:lnTo>
                <a:lnTo>
                  <a:pt x="144258" y="6736559"/>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6F959A70-CF64-4FBC-BAA7-4F3299E07583}"/>
              </a:ext>
            </a:extLst>
          </p:cNvPr>
          <p:cNvSpPr>
            <a:spLocks noChangeAspect="1"/>
          </p:cNvSpPr>
          <p:nvPr/>
        </p:nvSpPr>
        <p:spPr>
          <a:xfrm rot="2700000">
            <a:off x="2648268" y="2386802"/>
            <a:ext cx="7060563" cy="6499621"/>
          </a:xfrm>
          <a:custGeom>
            <a:avLst/>
            <a:gdLst>
              <a:gd name="connsiteX0" fmla="*/ 0 w 7060563"/>
              <a:gd name="connsiteY0" fmla="*/ 6176954 h 6499621"/>
              <a:gd name="connsiteX1" fmla="*/ 2627060 w 7060563"/>
              <a:gd name="connsiteY1" fmla="*/ 3549894 h 6499621"/>
              <a:gd name="connsiteX2" fmla="*/ 2647337 w 7060563"/>
              <a:gd name="connsiteY2" fmla="*/ 3549894 h 6499621"/>
              <a:gd name="connsiteX3" fmla="*/ 4392995 w 7060563"/>
              <a:gd name="connsiteY3" fmla="*/ 1804236 h 6499621"/>
              <a:gd name="connsiteX4" fmla="*/ 5213439 w 7060563"/>
              <a:gd name="connsiteY4" fmla="*/ 983792 h 6499621"/>
              <a:gd name="connsiteX5" fmla="*/ 6183306 w 7060563"/>
              <a:gd name="connsiteY5" fmla="*/ 13925 h 6499621"/>
              <a:gd name="connsiteX6" fmla="*/ 7060563 w 7060563"/>
              <a:gd name="connsiteY6" fmla="*/ 0 h 6499621"/>
              <a:gd name="connsiteX7" fmla="*/ 7046638 w 7060563"/>
              <a:gd name="connsiteY7" fmla="*/ 877257 h 6499621"/>
              <a:gd name="connsiteX8" fmla="*/ 6076771 w 7060563"/>
              <a:gd name="connsiteY8" fmla="*/ 1847125 h 6499621"/>
              <a:gd name="connsiteX9" fmla="*/ 5256327 w 7060563"/>
              <a:gd name="connsiteY9" fmla="*/ 2667568 h 6499621"/>
              <a:gd name="connsiteX10" fmla="*/ 1992590 w 7060563"/>
              <a:gd name="connsiteY10" fmla="*/ 5931305 h 6499621"/>
              <a:gd name="connsiteX11" fmla="*/ 1992225 w 7060563"/>
              <a:gd name="connsiteY11" fmla="*/ 5930940 h 6499621"/>
              <a:gd name="connsiteX12" fmla="*/ 1929824 w 7060563"/>
              <a:gd name="connsiteY12" fmla="*/ 5993341 h 6499621"/>
              <a:gd name="connsiteX13" fmla="*/ 1690627 w 7060563"/>
              <a:gd name="connsiteY13" fmla="*/ 5993341 h 6499621"/>
              <a:gd name="connsiteX14" fmla="*/ 1371105 w 7060563"/>
              <a:gd name="connsiteY14" fmla="*/ 5673818 h 6499621"/>
              <a:gd name="connsiteX15" fmla="*/ 1335210 w 7060563"/>
              <a:gd name="connsiteY15" fmla="*/ 5695030 h 6499621"/>
              <a:gd name="connsiteX16" fmla="*/ 1166352 w 7060563"/>
              <a:gd name="connsiteY16" fmla="*/ 5773402 h 6499621"/>
              <a:gd name="connsiteX17" fmla="*/ 1017455 w 7060563"/>
              <a:gd name="connsiteY17" fmla="*/ 5825480 h 6499621"/>
              <a:gd name="connsiteX18" fmla="*/ 1021571 w 7060563"/>
              <a:gd name="connsiteY18" fmla="*/ 6323497 h 6499621"/>
              <a:gd name="connsiteX19" fmla="*/ 853836 w 7060563"/>
              <a:gd name="connsiteY19" fmla="*/ 6494026 h 6499621"/>
              <a:gd name="connsiteX20" fmla="*/ 177330 w 7060563"/>
              <a:gd name="connsiteY20" fmla="*/ 6499616 h 6499621"/>
              <a:gd name="connsiteX21" fmla="*/ 20636 w 7060563"/>
              <a:gd name="connsiteY21" fmla="*/ 6397607 h 6499621"/>
              <a:gd name="connsiteX22" fmla="*/ 19330 w 7060563"/>
              <a:gd name="connsiteY22" fmla="*/ 6391404 h 6499621"/>
              <a:gd name="connsiteX23" fmla="*/ 15012 w 7060563"/>
              <a:gd name="connsiteY23" fmla="*/ 6385112 h 6499621"/>
              <a:gd name="connsiteX24" fmla="*/ 1177 w 7060563"/>
              <a:gd name="connsiteY24" fmla="*/ 6319388 h 64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060563" h="6499621">
                <a:moveTo>
                  <a:pt x="0" y="6176954"/>
                </a:moveTo>
                <a:lnTo>
                  <a:pt x="2627060" y="3549894"/>
                </a:lnTo>
                <a:lnTo>
                  <a:pt x="2647337" y="3549894"/>
                </a:lnTo>
                <a:lnTo>
                  <a:pt x="4392995" y="1804236"/>
                </a:lnTo>
                <a:lnTo>
                  <a:pt x="5213439" y="983792"/>
                </a:lnTo>
                <a:lnTo>
                  <a:pt x="6183306" y="13925"/>
                </a:lnTo>
                <a:lnTo>
                  <a:pt x="7060563" y="0"/>
                </a:lnTo>
                <a:lnTo>
                  <a:pt x="7046638" y="877257"/>
                </a:lnTo>
                <a:lnTo>
                  <a:pt x="6076771" y="1847125"/>
                </a:lnTo>
                <a:lnTo>
                  <a:pt x="5256327" y="2667568"/>
                </a:lnTo>
                <a:lnTo>
                  <a:pt x="1992590" y="5931305"/>
                </a:lnTo>
                <a:lnTo>
                  <a:pt x="1992225" y="5930940"/>
                </a:lnTo>
                <a:lnTo>
                  <a:pt x="1929824" y="5993341"/>
                </a:lnTo>
                <a:cubicBezTo>
                  <a:pt x="1863772" y="6059394"/>
                  <a:pt x="1756679" y="6059393"/>
                  <a:pt x="1690627" y="5993341"/>
                </a:cubicBezTo>
                <a:lnTo>
                  <a:pt x="1371105" y="5673818"/>
                </a:lnTo>
                <a:lnTo>
                  <a:pt x="1335210" y="5695030"/>
                </a:lnTo>
                <a:cubicBezTo>
                  <a:pt x="1279976" y="5724056"/>
                  <a:pt x="1223615" y="5750179"/>
                  <a:pt x="1166352" y="5773402"/>
                </a:cubicBezTo>
                <a:lnTo>
                  <a:pt x="1017455" y="5825480"/>
                </a:lnTo>
                <a:lnTo>
                  <a:pt x="1021571" y="6323497"/>
                </a:lnTo>
                <a:cubicBezTo>
                  <a:pt x="1022344" y="6416905"/>
                  <a:pt x="947246" y="6493253"/>
                  <a:pt x="853836" y="6494026"/>
                </a:cubicBezTo>
                <a:lnTo>
                  <a:pt x="177330" y="6499616"/>
                </a:lnTo>
                <a:cubicBezTo>
                  <a:pt x="107274" y="6500195"/>
                  <a:pt x="46814" y="6458098"/>
                  <a:pt x="20636" y="6397607"/>
                </a:cubicBezTo>
                <a:lnTo>
                  <a:pt x="19330" y="6391404"/>
                </a:lnTo>
                <a:lnTo>
                  <a:pt x="15012" y="6385112"/>
                </a:lnTo>
                <a:cubicBezTo>
                  <a:pt x="6286" y="6364948"/>
                  <a:pt x="1370" y="6342740"/>
                  <a:pt x="1177" y="6319388"/>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42BF8E7-26BC-432E-A900-EEFEA935201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8" name="Group 27">
            <a:extLst>
              <a:ext uri="{FF2B5EF4-FFF2-40B4-BE49-F238E27FC236}">
                <a16:creationId xmlns:a16="http://schemas.microsoft.com/office/drawing/2014/main" id="{9D58F271-416B-4180-A025-DB04F5430FCF}"/>
              </a:ext>
            </a:extLst>
          </p:cNvPr>
          <p:cNvGrpSpPr/>
          <p:nvPr/>
        </p:nvGrpSpPr>
        <p:grpSpPr>
          <a:xfrm>
            <a:off x="1474090" y="1188720"/>
            <a:ext cx="3979392" cy="5669280"/>
            <a:chOff x="897732" y="330848"/>
            <a:chExt cx="4619464" cy="6581165"/>
          </a:xfrm>
          <a:effectLst>
            <a:outerShdw blurRad="127000" dist="762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8D5B53CF-1DDA-488B-98FA-7BC4B0D9FAD5}"/>
                </a:ext>
              </a:extLst>
            </p:cNvPr>
            <p:cNvSpPr>
              <a:spLocks noChangeAspect="1"/>
            </p:cNvSpPr>
            <p:nvPr/>
          </p:nvSpPr>
          <p:spPr>
            <a:xfrm rot="2700000">
              <a:off x="1463040" y="333373"/>
              <a:ext cx="3445726" cy="3440676"/>
            </a:xfrm>
            <a:custGeom>
              <a:avLst/>
              <a:gdLst>
                <a:gd name="connsiteX0" fmla="*/ 1094339 w 3445726"/>
                <a:gd name="connsiteY0" fmla="*/ 523765 h 3440676"/>
                <a:gd name="connsiteX1" fmla="*/ 1372010 w 3445726"/>
                <a:gd name="connsiteY1" fmla="*/ 523765 h 3440676"/>
                <a:gd name="connsiteX2" fmla="*/ 1724255 w 3445726"/>
                <a:gd name="connsiteY2" fmla="*/ 876011 h 3440676"/>
                <a:gd name="connsiteX3" fmla="*/ 1803153 w 3445726"/>
                <a:gd name="connsiteY3" fmla="*/ 829387 h 3440676"/>
                <a:gd name="connsiteX4" fmla="*/ 2201470 w 3445726"/>
                <a:gd name="connsiteY4" fmla="*/ 667650 h 3440676"/>
                <a:gd name="connsiteX5" fmla="*/ 2275540 w 3445726"/>
                <a:gd name="connsiteY5" fmla="*/ 649566 h 3440676"/>
                <a:gd name="connsiteX6" fmla="*/ 2271862 w 3445726"/>
                <a:gd name="connsiteY6" fmla="*/ 204455 h 3440676"/>
                <a:gd name="connsiteX7" fmla="*/ 2466575 w 3445726"/>
                <a:gd name="connsiteY7" fmla="*/ 6497 h 3440676"/>
                <a:gd name="connsiteX8" fmla="*/ 3251896 w 3445726"/>
                <a:gd name="connsiteY8" fmla="*/ 7 h 3440676"/>
                <a:gd name="connsiteX9" fmla="*/ 3433793 w 3445726"/>
                <a:gd name="connsiteY9" fmla="*/ 118425 h 3440676"/>
                <a:gd name="connsiteX10" fmla="*/ 3445726 w 3445726"/>
                <a:gd name="connsiteY10" fmla="*/ 175112 h 3440676"/>
                <a:gd name="connsiteX11" fmla="*/ 180163 w 3445726"/>
                <a:gd name="connsiteY11" fmla="*/ 3440676 h 3440676"/>
                <a:gd name="connsiteX12" fmla="*/ 119918 w 3445726"/>
                <a:gd name="connsiteY12" fmla="*/ 3428513 h 3440676"/>
                <a:gd name="connsiteX13" fmla="*/ 0 w 3445726"/>
                <a:gd name="connsiteY13" fmla="*/ 3247600 h 3440676"/>
                <a:gd name="connsiteX14" fmla="*/ 1 w 3445726"/>
                <a:gd name="connsiteY14" fmla="*/ 2462253 h 3440676"/>
                <a:gd name="connsiteX15" fmla="*/ 57508 w 3445726"/>
                <a:gd name="connsiteY15" fmla="*/ 2323418 h 3440676"/>
                <a:gd name="connsiteX16" fmla="*/ 196343 w 3445726"/>
                <a:gd name="connsiteY16" fmla="*/ 2265911 h 3440676"/>
                <a:gd name="connsiteX17" fmla="*/ 685828 w 3445726"/>
                <a:gd name="connsiteY17" fmla="*/ 2265911 h 3440676"/>
                <a:gd name="connsiteX18" fmla="*/ 712515 w 3445726"/>
                <a:gd name="connsiteY18" fmla="*/ 2156606 h 3440676"/>
                <a:gd name="connsiteX19" fmla="*/ 874252 w 3445726"/>
                <a:gd name="connsiteY19" fmla="*/ 1758288 h 3440676"/>
                <a:gd name="connsiteX20" fmla="*/ 898875 w 3445726"/>
                <a:gd name="connsiteY20" fmla="*/ 1716619 h 3440676"/>
                <a:gd name="connsiteX21" fmla="*/ 539015 w 3445726"/>
                <a:gd name="connsiteY21" fmla="*/ 1356760 h 3440676"/>
                <a:gd name="connsiteX22" fmla="*/ 539015 w 3445726"/>
                <a:gd name="connsiteY22" fmla="*/ 1079090 h 344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45726" h="3440676">
                  <a:moveTo>
                    <a:pt x="1094339" y="523765"/>
                  </a:moveTo>
                  <a:cubicBezTo>
                    <a:pt x="1171016" y="447089"/>
                    <a:pt x="1295333" y="447089"/>
                    <a:pt x="1372010" y="523765"/>
                  </a:cubicBezTo>
                  <a:lnTo>
                    <a:pt x="1724255" y="876011"/>
                  </a:lnTo>
                  <a:lnTo>
                    <a:pt x="1803153" y="829387"/>
                  </a:lnTo>
                  <a:cubicBezTo>
                    <a:pt x="1931389" y="761997"/>
                    <a:pt x="2064860" y="708085"/>
                    <a:pt x="2201470" y="667650"/>
                  </a:cubicBezTo>
                  <a:lnTo>
                    <a:pt x="2275540" y="649566"/>
                  </a:lnTo>
                  <a:lnTo>
                    <a:pt x="2271862" y="204455"/>
                  </a:lnTo>
                  <a:cubicBezTo>
                    <a:pt x="2270965" y="96023"/>
                    <a:pt x="2358142" y="7393"/>
                    <a:pt x="2466575" y="6497"/>
                  </a:cubicBezTo>
                  <a:lnTo>
                    <a:pt x="3251896" y="7"/>
                  </a:lnTo>
                  <a:cubicBezTo>
                    <a:pt x="3333220" y="-665"/>
                    <a:pt x="3403405" y="48204"/>
                    <a:pt x="3433793" y="118425"/>
                  </a:cubicBezTo>
                  <a:lnTo>
                    <a:pt x="3445726" y="175112"/>
                  </a:lnTo>
                  <a:lnTo>
                    <a:pt x="180163" y="3440676"/>
                  </a:lnTo>
                  <a:lnTo>
                    <a:pt x="119918" y="3428513"/>
                  </a:lnTo>
                  <a:cubicBezTo>
                    <a:pt x="49448" y="3398706"/>
                    <a:pt x="1" y="3328928"/>
                    <a:pt x="0" y="3247600"/>
                  </a:cubicBezTo>
                  <a:lnTo>
                    <a:pt x="1" y="2462253"/>
                  </a:lnTo>
                  <a:cubicBezTo>
                    <a:pt x="1" y="2408035"/>
                    <a:pt x="21978" y="2358949"/>
                    <a:pt x="57508" y="2323418"/>
                  </a:cubicBezTo>
                  <a:cubicBezTo>
                    <a:pt x="93039" y="2287888"/>
                    <a:pt x="142125" y="2265911"/>
                    <a:pt x="196343" y="2265911"/>
                  </a:cubicBezTo>
                  <a:lnTo>
                    <a:pt x="685828" y="2265911"/>
                  </a:lnTo>
                  <a:lnTo>
                    <a:pt x="712515" y="2156606"/>
                  </a:lnTo>
                  <a:cubicBezTo>
                    <a:pt x="752950" y="2019995"/>
                    <a:pt x="806861" y="1886525"/>
                    <a:pt x="874252" y="1758288"/>
                  </a:cubicBezTo>
                  <a:lnTo>
                    <a:pt x="898875" y="1716619"/>
                  </a:lnTo>
                  <a:lnTo>
                    <a:pt x="539015" y="1356760"/>
                  </a:lnTo>
                  <a:cubicBezTo>
                    <a:pt x="462338" y="1280084"/>
                    <a:pt x="462338" y="1155766"/>
                    <a:pt x="539015" y="107909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5B0207B-B66C-48ED-B989-9739111032DB}"/>
                </a:ext>
              </a:extLst>
            </p:cNvPr>
            <p:cNvSpPr>
              <a:spLocks noChangeAspect="1"/>
            </p:cNvSpPr>
            <p:nvPr/>
          </p:nvSpPr>
          <p:spPr>
            <a:xfrm rot="2700000">
              <a:off x="877824" y="841017"/>
              <a:ext cx="4659279" cy="4619464"/>
            </a:xfrm>
            <a:custGeom>
              <a:avLst/>
              <a:gdLst>
                <a:gd name="connsiteX0" fmla="*/ 3265563 w 4659279"/>
                <a:gd name="connsiteY0" fmla="*/ 0 h 4619464"/>
                <a:gd name="connsiteX1" fmla="*/ 3269691 w 4659279"/>
                <a:gd name="connsiteY1" fmla="*/ 19608 h 4619464"/>
                <a:gd name="connsiteX2" fmla="*/ 3273588 w 4659279"/>
                <a:gd name="connsiteY2" fmla="*/ 491202 h 4619464"/>
                <a:gd name="connsiteX3" fmla="*/ 3279064 w 4659279"/>
                <a:gd name="connsiteY3" fmla="*/ 492539 h 4619464"/>
                <a:gd name="connsiteX4" fmla="*/ 3677381 w 4659279"/>
                <a:gd name="connsiteY4" fmla="*/ 654275 h 4619464"/>
                <a:gd name="connsiteX5" fmla="*/ 3803428 w 4659279"/>
                <a:gd name="connsiteY5" fmla="*/ 728759 h 4619464"/>
                <a:gd name="connsiteX6" fmla="*/ 4151559 w 4659279"/>
                <a:gd name="connsiteY6" fmla="*/ 380628 h 4619464"/>
                <a:gd name="connsiteX7" fmla="*/ 4429229 w 4659279"/>
                <a:gd name="connsiteY7" fmla="*/ 380628 h 4619464"/>
                <a:gd name="connsiteX8" fmla="*/ 4659279 w 4659279"/>
                <a:gd name="connsiteY8" fmla="*/ 610678 h 4619464"/>
                <a:gd name="connsiteX9" fmla="*/ 3291049 w 4659279"/>
                <a:gd name="connsiteY9" fmla="*/ 1978908 h 4619464"/>
                <a:gd name="connsiteX10" fmla="*/ 3159094 w 4659279"/>
                <a:gd name="connsiteY10" fmla="*/ 1871121 h 4619464"/>
                <a:gd name="connsiteX11" fmla="*/ 1980639 w 4659279"/>
                <a:gd name="connsiteY11" fmla="*/ 1991222 h 4619464"/>
                <a:gd name="connsiteX12" fmla="*/ 1860538 w 4659279"/>
                <a:gd name="connsiteY12" fmla="*/ 3169678 h 4619464"/>
                <a:gd name="connsiteX13" fmla="*/ 1968324 w 4659279"/>
                <a:gd name="connsiteY13" fmla="*/ 3301632 h 4619464"/>
                <a:gd name="connsiteX14" fmla="*/ 1582148 w 4659279"/>
                <a:gd name="connsiteY14" fmla="*/ 3687808 h 4619464"/>
                <a:gd name="connsiteX15" fmla="*/ 650493 w 4659279"/>
                <a:gd name="connsiteY15" fmla="*/ 4619464 h 4619464"/>
                <a:gd name="connsiteX16" fmla="*/ 420442 w 4659279"/>
                <a:gd name="connsiteY16" fmla="*/ 4389413 h 4619464"/>
                <a:gd name="connsiteX17" fmla="*/ 420442 w 4659279"/>
                <a:gd name="connsiteY17" fmla="*/ 4111743 h 4619464"/>
                <a:gd name="connsiteX18" fmla="*/ 768573 w 4659279"/>
                <a:gd name="connsiteY18" fmla="*/ 3763613 h 4619464"/>
                <a:gd name="connsiteX19" fmla="*/ 694089 w 4659279"/>
                <a:gd name="connsiteY19" fmla="*/ 3637567 h 4619464"/>
                <a:gd name="connsiteX20" fmla="*/ 603112 w 4659279"/>
                <a:gd name="connsiteY20" fmla="*/ 3441549 h 4619464"/>
                <a:gd name="connsiteX21" fmla="*/ 542699 w 4659279"/>
                <a:gd name="connsiteY21" fmla="*/ 3268830 h 4619464"/>
                <a:gd name="connsiteX22" fmla="*/ 16180 w 4659279"/>
                <a:gd name="connsiteY22" fmla="*/ 3268830 h 4619464"/>
                <a:gd name="connsiteX23" fmla="*/ 0 w 4659279"/>
                <a:gd name="connsiteY23" fmla="*/ 3265564 h 461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659279" h="4619464">
                  <a:moveTo>
                    <a:pt x="3265563" y="0"/>
                  </a:moveTo>
                  <a:lnTo>
                    <a:pt x="3269691" y="19608"/>
                  </a:lnTo>
                  <a:lnTo>
                    <a:pt x="3273588" y="491202"/>
                  </a:lnTo>
                  <a:lnTo>
                    <a:pt x="3279064" y="492539"/>
                  </a:lnTo>
                  <a:cubicBezTo>
                    <a:pt x="3415675" y="532972"/>
                    <a:pt x="3549145" y="586885"/>
                    <a:pt x="3677381" y="654275"/>
                  </a:cubicBezTo>
                  <a:lnTo>
                    <a:pt x="3803428" y="728759"/>
                  </a:lnTo>
                  <a:lnTo>
                    <a:pt x="4151559" y="380628"/>
                  </a:lnTo>
                  <a:cubicBezTo>
                    <a:pt x="4228235" y="303952"/>
                    <a:pt x="4352553" y="303951"/>
                    <a:pt x="4429229" y="380628"/>
                  </a:cubicBezTo>
                  <a:lnTo>
                    <a:pt x="4659279" y="610678"/>
                  </a:lnTo>
                  <a:lnTo>
                    <a:pt x="3291049" y="1978908"/>
                  </a:lnTo>
                  <a:lnTo>
                    <a:pt x="3159094" y="1871121"/>
                  </a:lnTo>
                  <a:cubicBezTo>
                    <a:pt x="2795295" y="1630919"/>
                    <a:pt x="2300909" y="1670953"/>
                    <a:pt x="1980639" y="1991222"/>
                  </a:cubicBezTo>
                  <a:cubicBezTo>
                    <a:pt x="1660369" y="2311492"/>
                    <a:pt x="1620336" y="2805879"/>
                    <a:pt x="1860538" y="3169678"/>
                  </a:cubicBezTo>
                  <a:lnTo>
                    <a:pt x="1968324" y="3301632"/>
                  </a:lnTo>
                  <a:lnTo>
                    <a:pt x="1582148" y="3687808"/>
                  </a:lnTo>
                  <a:lnTo>
                    <a:pt x="650493" y="4619464"/>
                  </a:lnTo>
                  <a:lnTo>
                    <a:pt x="420442" y="4389413"/>
                  </a:lnTo>
                  <a:cubicBezTo>
                    <a:pt x="343767" y="4312737"/>
                    <a:pt x="343767" y="4188419"/>
                    <a:pt x="420442" y="4111743"/>
                  </a:cubicBezTo>
                  <a:lnTo>
                    <a:pt x="768573" y="3763613"/>
                  </a:lnTo>
                  <a:lnTo>
                    <a:pt x="694089" y="3637567"/>
                  </a:lnTo>
                  <a:cubicBezTo>
                    <a:pt x="660394" y="3573449"/>
                    <a:pt x="630068" y="3508023"/>
                    <a:pt x="603112" y="3441549"/>
                  </a:cubicBezTo>
                  <a:lnTo>
                    <a:pt x="542699" y="3268830"/>
                  </a:lnTo>
                  <a:lnTo>
                    <a:pt x="16180" y="3268830"/>
                  </a:lnTo>
                  <a:lnTo>
                    <a:pt x="0" y="3265564"/>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FDE4438-DAEE-499C-90C9-27B5F7D8B0DD}"/>
                </a:ext>
              </a:extLst>
            </p:cNvPr>
            <p:cNvSpPr>
              <a:spLocks noChangeAspect="1"/>
            </p:cNvSpPr>
            <p:nvPr/>
          </p:nvSpPr>
          <p:spPr>
            <a:xfrm rot="2700000">
              <a:off x="950976" y="1691640"/>
              <a:ext cx="4535564" cy="4532221"/>
            </a:xfrm>
            <a:custGeom>
              <a:avLst/>
              <a:gdLst>
                <a:gd name="connsiteX0" fmla="*/ 0 w 4535564"/>
                <a:gd name="connsiteY0" fmla="*/ 4008786 h 4532221"/>
                <a:gd name="connsiteX1" fmla="*/ 1321361 w 4535564"/>
                <a:gd name="connsiteY1" fmla="*/ 2687425 h 4532221"/>
                <a:gd name="connsiteX2" fmla="*/ 1340159 w 4535564"/>
                <a:gd name="connsiteY2" fmla="*/ 2710437 h 4532221"/>
                <a:gd name="connsiteX3" fmla="*/ 2665644 w 4535564"/>
                <a:gd name="connsiteY3" fmla="*/ 2710437 h 4532221"/>
                <a:gd name="connsiteX4" fmla="*/ 2665644 w 4535564"/>
                <a:gd name="connsiteY4" fmla="*/ 1384951 h 4532221"/>
                <a:gd name="connsiteX5" fmla="*/ 2642632 w 4535564"/>
                <a:gd name="connsiteY5" fmla="*/ 1366154 h 4532221"/>
                <a:gd name="connsiteX6" fmla="*/ 4008786 w 4535564"/>
                <a:gd name="connsiteY6" fmla="*/ 0 h 4532221"/>
                <a:gd name="connsiteX7" fmla="*/ 4334060 w 4535564"/>
                <a:gd name="connsiteY7" fmla="*/ 325274 h 4532221"/>
                <a:gd name="connsiteX8" fmla="*/ 4334061 w 4535564"/>
                <a:gd name="connsiteY8" fmla="*/ 602944 h 4532221"/>
                <a:gd name="connsiteX9" fmla="*/ 3958553 w 4535564"/>
                <a:gd name="connsiteY9" fmla="*/ 978451 h 4532221"/>
                <a:gd name="connsiteX10" fmla="*/ 4046766 w 4535564"/>
                <a:gd name="connsiteY10" fmla="*/ 1168516 h 4532221"/>
                <a:gd name="connsiteX11" fmla="*/ 4117527 w 4535564"/>
                <a:gd name="connsiteY11" fmla="*/ 1370816 h 4532221"/>
                <a:gd name="connsiteX12" fmla="*/ 4144214 w 4535564"/>
                <a:gd name="connsiteY12" fmla="*/ 1480121 h 4532221"/>
                <a:gd name="connsiteX13" fmla="*/ 4535564 w 4535564"/>
                <a:gd name="connsiteY13" fmla="*/ 1480121 h 4532221"/>
                <a:gd name="connsiteX14" fmla="*/ 1483464 w 4535564"/>
                <a:gd name="connsiteY14" fmla="*/ 4532221 h 4532221"/>
                <a:gd name="connsiteX15" fmla="*/ 1480258 w 4535564"/>
                <a:gd name="connsiteY15" fmla="*/ 4144249 h 4532221"/>
                <a:gd name="connsiteX16" fmla="*/ 1370814 w 4535564"/>
                <a:gd name="connsiteY16" fmla="*/ 4117527 h 4532221"/>
                <a:gd name="connsiteX17" fmla="*/ 1168516 w 4535564"/>
                <a:gd name="connsiteY17" fmla="*/ 4046768 h 4532221"/>
                <a:gd name="connsiteX18" fmla="*/ 978450 w 4535564"/>
                <a:gd name="connsiteY18" fmla="*/ 3958553 h 4532221"/>
                <a:gd name="connsiteX19" fmla="*/ 602944 w 4535564"/>
                <a:gd name="connsiteY19" fmla="*/ 4334060 h 4532221"/>
                <a:gd name="connsiteX20" fmla="*/ 325274 w 4535564"/>
                <a:gd name="connsiteY20" fmla="*/ 4334060 h 453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35564" h="4532221">
                  <a:moveTo>
                    <a:pt x="0" y="4008786"/>
                  </a:moveTo>
                  <a:lnTo>
                    <a:pt x="1321361" y="2687425"/>
                  </a:lnTo>
                  <a:lnTo>
                    <a:pt x="1340159" y="2710437"/>
                  </a:lnTo>
                  <a:cubicBezTo>
                    <a:pt x="1706181" y="3076459"/>
                    <a:pt x="2299622" y="3076459"/>
                    <a:pt x="2665644" y="2710437"/>
                  </a:cubicBezTo>
                  <a:cubicBezTo>
                    <a:pt x="3031667" y="2344414"/>
                    <a:pt x="3031667" y="1750974"/>
                    <a:pt x="2665644" y="1384951"/>
                  </a:cubicBezTo>
                  <a:lnTo>
                    <a:pt x="2642632" y="1366154"/>
                  </a:lnTo>
                  <a:lnTo>
                    <a:pt x="4008786" y="0"/>
                  </a:lnTo>
                  <a:lnTo>
                    <a:pt x="4334060" y="325274"/>
                  </a:lnTo>
                  <a:cubicBezTo>
                    <a:pt x="4410736" y="401950"/>
                    <a:pt x="4410736" y="526269"/>
                    <a:pt x="4334061" y="602944"/>
                  </a:cubicBezTo>
                  <a:lnTo>
                    <a:pt x="3958553" y="978451"/>
                  </a:lnTo>
                  <a:lnTo>
                    <a:pt x="4046766" y="1168516"/>
                  </a:lnTo>
                  <a:cubicBezTo>
                    <a:pt x="4073723" y="1234990"/>
                    <a:pt x="4097309" y="1302510"/>
                    <a:pt x="4117527" y="1370816"/>
                  </a:cubicBezTo>
                  <a:lnTo>
                    <a:pt x="4144214" y="1480121"/>
                  </a:lnTo>
                  <a:lnTo>
                    <a:pt x="4535564" y="1480121"/>
                  </a:lnTo>
                  <a:lnTo>
                    <a:pt x="1483464" y="4532221"/>
                  </a:lnTo>
                  <a:lnTo>
                    <a:pt x="1480258" y="4144249"/>
                  </a:lnTo>
                  <a:lnTo>
                    <a:pt x="1370814" y="4117527"/>
                  </a:lnTo>
                  <a:cubicBezTo>
                    <a:pt x="1302509" y="4097310"/>
                    <a:pt x="1234989" y="4073724"/>
                    <a:pt x="1168516" y="4046768"/>
                  </a:cubicBezTo>
                  <a:lnTo>
                    <a:pt x="978450" y="3958553"/>
                  </a:lnTo>
                  <a:lnTo>
                    <a:pt x="602944" y="4334060"/>
                  </a:lnTo>
                  <a:cubicBezTo>
                    <a:pt x="526268" y="4410736"/>
                    <a:pt x="401950" y="4410736"/>
                    <a:pt x="325274" y="433406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EF498029-957A-49A7-9BCB-54618C76165C}"/>
                </a:ext>
              </a:extLst>
            </p:cNvPr>
            <p:cNvSpPr>
              <a:spLocks noChangeAspect="1"/>
            </p:cNvSpPr>
            <p:nvPr/>
          </p:nvSpPr>
          <p:spPr>
            <a:xfrm rot="2700000">
              <a:off x="1517904" y="3529584"/>
              <a:ext cx="3355180" cy="3409677"/>
            </a:xfrm>
            <a:custGeom>
              <a:avLst/>
              <a:gdLst>
                <a:gd name="connsiteX0" fmla="*/ 0 w 3355180"/>
                <a:gd name="connsiteY0" fmla="*/ 3049614 h 3409677"/>
                <a:gd name="connsiteX1" fmla="*/ 3049614 w 3355180"/>
                <a:gd name="connsiteY1" fmla="*/ 0 h 3409677"/>
                <a:gd name="connsiteX2" fmla="*/ 3158837 w 3355180"/>
                <a:gd name="connsiteY2" fmla="*/ 0 h 3409677"/>
                <a:gd name="connsiteX3" fmla="*/ 3355180 w 3355180"/>
                <a:gd name="connsiteY3" fmla="*/ 196342 h 3409677"/>
                <a:gd name="connsiteX4" fmla="*/ 3355180 w 3355180"/>
                <a:gd name="connsiteY4" fmla="*/ 981689 h 3409677"/>
                <a:gd name="connsiteX5" fmla="*/ 3158837 w 3355180"/>
                <a:gd name="connsiteY5" fmla="*/ 1178032 h 3409677"/>
                <a:gd name="connsiteX6" fmla="*/ 2623736 w 3355180"/>
                <a:gd name="connsiteY6" fmla="*/ 1178032 h 3409677"/>
                <a:gd name="connsiteX7" fmla="*/ 2563323 w 3355180"/>
                <a:gd name="connsiteY7" fmla="*/ 1350750 h 3409677"/>
                <a:gd name="connsiteX8" fmla="*/ 2472346 w 3355180"/>
                <a:gd name="connsiteY8" fmla="*/ 1546768 h 3409677"/>
                <a:gd name="connsiteX9" fmla="*/ 2425722 w 3355180"/>
                <a:gd name="connsiteY9" fmla="*/ 1625668 h 3409677"/>
                <a:gd name="connsiteX10" fmla="*/ 2789025 w 3355180"/>
                <a:gd name="connsiteY10" fmla="*/ 1988969 h 3409677"/>
                <a:gd name="connsiteX11" fmla="*/ 2789025 w 3355180"/>
                <a:gd name="connsiteY11" fmla="*/ 2266640 h 3409677"/>
                <a:gd name="connsiteX12" fmla="*/ 2233701 w 3355180"/>
                <a:gd name="connsiteY12" fmla="*/ 2821964 h 3409677"/>
                <a:gd name="connsiteX13" fmla="*/ 1956030 w 3355180"/>
                <a:gd name="connsiteY13" fmla="*/ 2821964 h 3409677"/>
                <a:gd name="connsiteX14" fmla="*/ 1585113 w 3355180"/>
                <a:gd name="connsiteY14" fmla="*/ 2451047 h 3409677"/>
                <a:gd name="connsiteX15" fmla="*/ 1543444 w 3355180"/>
                <a:gd name="connsiteY15" fmla="*/ 2475670 h 3409677"/>
                <a:gd name="connsiteX16" fmla="*/ 1347427 w 3355180"/>
                <a:gd name="connsiteY16" fmla="*/ 2566647 h 3409677"/>
                <a:gd name="connsiteX17" fmla="*/ 1174580 w 3355180"/>
                <a:gd name="connsiteY17" fmla="*/ 2627104 h 3409677"/>
                <a:gd name="connsiteX18" fmla="*/ 1179358 w 3355180"/>
                <a:gd name="connsiteY18" fmla="*/ 3205224 h 3409677"/>
                <a:gd name="connsiteX19" fmla="*/ 984644 w 3355180"/>
                <a:gd name="connsiteY19" fmla="*/ 3403182 h 3409677"/>
                <a:gd name="connsiteX20" fmla="*/ 199325 w 3355180"/>
                <a:gd name="connsiteY20" fmla="*/ 3409671 h 3409677"/>
                <a:gd name="connsiteX21" fmla="*/ 1366 w 3355180"/>
                <a:gd name="connsiteY21" fmla="*/ 3214958 h 340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55180" h="3409677">
                  <a:moveTo>
                    <a:pt x="0" y="3049614"/>
                  </a:moveTo>
                  <a:lnTo>
                    <a:pt x="3049614" y="0"/>
                  </a:lnTo>
                  <a:lnTo>
                    <a:pt x="3158837" y="0"/>
                  </a:lnTo>
                  <a:cubicBezTo>
                    <a:pt x="3267274" y="0"/>
                    <a:pt x="3355180" y="87906"/>
                    <a:pt x="3355180" y="196342"/>
                  </a:cubicBezTo>
                  <a:lnTo>
                    <a:pt x="3355180" y="981689"/>
                  </a:lnTo>
                  <a:cubicBezTo>
                    <a:pt x="3355180" y="1090126"/>
                    <a:pt x="3267274" y="1178032"/>
                    <a:pt x="3158837" y="1178032"/>
                  </a:cubicBezTo>
                  <a:lnTo>
                    <a:pt x="2623736" y="1178032"/>
                  </a:lnTo>
                  <a:lnTo>
                    <a:pt x="2563323" y="1350750"/>
                  </a:lnTo>
                  <a:cubicBezTo>
                    <a:pt x="2536367" y="1417224"/>
                    <a:pt x="2506041" y="1482650"/>
                    <a:pt x="2472346" y="1546768"/>
                  </a:cubicBezTo>
                  <a:lnTo>
                    <a:pt x="2425722" y="1625668"/>
                  </a:lnTo>
                  <a:lnTo>
                    <a:pt x="2789025" y="1988969"/>
                  </a:lnTo>
                  <a:cubicBezTo>
                    <a:pt x="2865701" y="2065646"/>
                    <a:pt x="2865702" y="2189963"/>
                    <a:pt x="2789025" y="2266640"/>
                  </a:cubicBezTo>
                  <a:lnTo>
                    <a:pt x="2233701" y="2821964"/>
                  </a:lnTo>
                  <a:cubicBezTo>
                    <a:pt x="2157024" y="2898641"/>
                    <a:pt x="2032706" y="2898641"/>
                    <a:pt x="1956030" y="2821964"/>
                  </a:cubicBezTo>
                  <a:lnTo>
                    <a:pt x="1585113" y="2451047"/>
                  </a:lnTo>
                  <a:lnTo>
                    <a:pt x="1543444" y="2475670"/>
                  </a:lnTo>
                  <a:cubicBezTo>
                    <a:pt x="1479326" y="2509365"/>
                    <a:pt x="1413900" y="2539691"/>
                    <a:pt x="1347427" y="2566647"/>
                  </a:cubicBezTo>
                  <a:lnTo>
                    <a:pt x="1174580" y="2627104"/>
                  </a:lnTo>
                  <a:lnTo>
                    <a:pt x="1179358" y="3205224"/>
                  </a:lnTo>
                  <a:cubicBezTo>
                    <a:pt x="1180255" y="3313656"/>
                    <a:pt x="1093077" y="3402285"/>
                    <a:pt x="984644" y="3403182"/>
                  </a:cubicBezTo>
                  <a:lnTo>
                    <a:pt x="199325" y="3409671"/>
                  </a:lnTo>
                  <a:cubicBezTo>
                    <a:pt x="90892" y="3410568"/>
                    <a:pt x="2262" y="3323391"/>
                    <a:pt x="1366" y="3214958"/>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26B31BFB-B190-40B3-B999-C3DDD857EC1B}"/>
              </a:ext>
            </a:extLst>
          </p:cNvPr>
          <p:cNvSpPr txBox="1">
            <a:spLocks noChangeArrowheads="1"/>
          </p:cNvSpPr>
          <p:nvPr/>
        </p:nvSpPr>
        <p:spPr bwMode="auto">
          <a:xfrm>
            <a:off x="3110574" y="176756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3" name="Text Box 10">
            <a:extLst>
              <a:ext uri="{FF2B5EF4-FFF2-40B4-BE49-F238E27FC236}">
                <a16:creationId xmlns:a16="http://schemas.microsoft.com/office/drawing/2014/main" id="{B1975C74-3924-45A2-BC63-34CC0DB57EBC}"/>
              </a:ext>
            </a:extLst>
          </p:cNvPr>
          <p:cNvSpPr txBox="1">
            <a:spLocks noChangeArrowheads="1"/>
          </p:cNvSpPr>
          <p:nvPr/>
        </p:nvSpPr>
        <p:spPr bwMode="auto">
          <a:xfrm>
            <a:off x="4267200" y="301937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4" name="Text Box 10">
            <a:extLst>
              <a:ext uri="{FF2B5EF4-FFF2-40B4-BE49-F238E27FC236}">
                <a16:creationId xmlns:a16="http://schemas.microsoft.com/office/drawing/2014/main" id="{170AB452-8CA0-4493-B2E3-28A76F514236}"/>
              </a:ext>
            </a:extLst>
          </p:cNvPr>
          <p:cNvSpPr txBox="1">
            <a:spLocks noChangeArrowheads="1"/>
          </p:cNvSpPr>
          <p:nvPr/>
        </p:nvSpPr>
        <p:spPr bwMode="auto">
          <a:xfrm>
            <a:off x="4267200" y="423099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5" name="Text Box 10">
            <a:extLst>
              <a:ext uri="{FF2B5EF4-FFF2-40B4-BE49-F238E27FC236}">
                <a16:creationId xmlns:a16="http://schemas.microsoft.com/office/drawing/2014/main" id="{B78AE2C4-249E-47F7-B88F-90C42FC3EC9C}"/>
              </a:ext>
            </a:extLst>
          </p:cNvPr>
          <p:cNvSpPr txBox="1">
            <a:spLocks noChangeArrowheads="1"/>
          </p:cNvSpPr>
          <p:nvPr/>
        </p:nvSpPr>
        <p:spPr bwMode="auto">
          <a:xfrm>
            <a:off x="3130615" y="54359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 name="TextBox 15">
            <a:extLst>
              <a:ext uri="{FF2B5EF4-FFF2-40B4-BE49-F238E27FC236}">
                <a16:creationId xmlns:a16="http://schemas.microsoft.com/office/drawing/2014/main" id="{D7105DDC-B1DB-4FBB-8672-679DE0E6AE69}"/>
              </a:ext>
            </a:extLst>
          </p:cNvPr>
          <p:cNvSpPr txBox="1"/>
          <p:nvPr/>
        </p:nvSpPr>
        <p:spPr>
          <a:xfrm>
            <a:off x="5622339" y="1726608"/>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82DD6910-868E-4F38-8F6D-1398C9B2F769}"/>
              </a:ext>
            </a:extLst>
          </p:cNvPr>
          <p:cNvSpPr txBox="1"/>
          <p:nvPr/>
        </p:nvSpPr>
        <p:spPr>
          <a:xfrm>
            <a:off x="6035040" y="2927039"/>
            <a:ext cx="4288321"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A085F7ED-04FC-4972-A908-B25275289638}"/>
              </a:ext>
            </a:extLst>
          </p:cNvPr>
          <p:cNvSpPr txBox="1"/>
          <p:nvPr/>
        </p:nvSpPr>
        <p:spPr>
          <a:xfrm>
            <a:off x="6035040" y="4144753"/>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2F14FE0B-E0DC-4AC7-ACEE-A54ACCE4C285}"/>
              </a:ext>
            </a:extLst>
          </p:cNvPr>
          <p:cNvSpPr txBox="1"/>
          <p:nvPr/>
        </p:nvSpPr>
        <p:spPr>
          <a:xfrm>
            <a:off x="5623560" y="5370696"/>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grpSp>
        <p:nvGrpSpPr>
          <p:cNvPr id="20" name="Group 349">
            <a:extLst>
              <a:ext uri="{FF2B5EF4-FFF2-40B4-BE49-F238E27FC236}">
                <a16:creationId xmlns:a16="http://schemas.microsoft.com/office/drawing/2014/main" id="{9D0675EC-DDF6-4A36-BFCD-E5DFB5F055CA}"/>
              </a:ext>
            </a:extLst>
          </p:cNvPr>
          <p:cNvGrpSpPr>
            <a:grpSpLocks noChangeAspect="1"/>
          </p:cNvGrpSpPr>
          <p:nvPr/>
        </p:nvGrpSpPr>
        <p:grpSpPr>
          <a:xfrm>
            <a:off x="10104120" y="3228907"/>
            <a:ext cx="361868" cy="365760"/>
            <a:chOff x="2163763" y="2366963"/>
            <a:chExt cx="442913" cy="447676"/>
          </a:xfrm>
          <a:solidFill>
            <a:schemeClr val="bg1"/>
          </a:solidFill>
        </p:grpSpPr>
        <p:sp>
          <p:nvSpPr>
            <p:cNvPr id="21" name="Freeform 312">
              <a:extLst>
                <a:ext uri="{FF2B5EF4-FFF2-40B4-BE49-F238E27FC236}">
                  <a16:creationId xmlns:a16="http://schemas.microsoft.com/office/drawing/2014/main" id="{12B607F0-DE21-4E9E-B189-CF140EB573AC}"/>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313">
              <a:extLst>
                <a:ext uri="{FF2B5EF4-FFF2-40B4-BE49-F238E27FC236}">
                  <a16:creationId xmlns:a16="http://schemas.microsoft.com/office/drawing/2014/main" id="{B56481B2-06A6-4745-A38D-6D26C68D7A3F}"/>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314">
              <a:extLst>
                <a:ext uri="{FF2B5EF4-FFF2-40B4-BE49-F238E27FC236}">
                  <a16:creationId xmlns:a16="http://schemas.microsoft.com/office/drawing/2014/main" id="{4DA0F084-940F-4ECB-8567-D1F8865D4AB9}"/>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15">
              <a:extLst>
                <a:ext uri="{FF2B5EF4-FFF2-40B4-BE49-F238E27FC236}">
                  <a16:creationId xmlns:a16="http://schemas.microsoft.com/office/drawing/2014/main" id="{115226E8-F745-4415-AE3C-8663F7D783B1}"/>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 name="Freeform 223">
            <a:extLst>
              <a:ext uri="{FF2B5EF4-FFF2-40B4-BE49-F238E27FC236}">
                <a16:creationId xmlns:a16="http://schemas.microsoft.com/office/drawing/2014/main" id="{1017108F-08C8-4159-B507-5849687C1A0A}"/>
              </a:ext>
            </a:extLst>
          </p:cNvPr>
          <p:cNvSpPr>
            <a:spLocks noChangeAspect="1" noEditPoints="1"/>
          </p:cNvSpPr>
          <p:nvPr/>
        </p:nvSpPr>
        <p:spPr bwMode="auto">
          <a:xfrm>
            <a:off x="10149840" y="4445763"/>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Freeform 131">
            <a:extLst>
              <a:ext uri="{FF2B5EF4-FFF2-40B4-BE49-F238E27FC236}">
                <a16:creationId xmlns:a16="http://schemas.microsoft.com/office/drawing/2014/main" id="{3532D680-BBC6-4561-8C22-6D921A280967}"/>
              </a:ext>
            </a:extLst>
          </p:cNvPr>
          <p:cNvSpPr>
            <a:spLocks noChangeAspect="1" noEditPoints="1"/>
          </p:cNvSpPr>
          <p:nvPr/>
        </p:nvSpPr>
        <p:spPr bwMode="auto">
          <a:xfrm>
            <a:off x="10149840" y="5672564"/>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101">
            <a:extLst>
              <a:ext uri="{FF2B5EF4-FFF2-40B4-BE49-F238E27FC236}">
                <a16:creationId xmlns:a16="http://schemas.microsoft.com/office/drawing/2014/main" id="{AAFC7B4B-17A5-4A9A-9307-9AFADD2A85D5}"/>
              </a:ext>
            </a:extLst>
          </p:cNvPr>
          <p:cNvSpPr>
            <a:spLocks noChangeAspect="1" noEditPoints="1"/>
          </p:cNvSpPr>
          <p:nvPr/>
        </p:nvSpPr>
        <p:spPr bwMode="auto">
          <a:xfrm>
            <a:off x="10058400" y="1987254"/>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TextBox 35">
            <a:extLst>
              <a:ext uri="{FF2B5EF4-FFF2-40B4-BE49-F238E27FC236}">
                <a16:creationId xmlns:a16="http://schemas.microsoft.com/office/drawing/2014/main" id="{CE4FF3D6-0020-435C-AF50-CA592154046E}"/>
              </a:ext>
            </a:extLst>
          </p:cNvPr>
          <p:cNvSpPr txBox="1"/>
          <p:nvPr/>
        </p:nvSpPr>
        <p:spPr>
          <a:xfrm>
            <a:off x="2679004" y="3588868"/>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endParaRPr lang="en-US" sz="15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spTree>
    <p:extLst>
      <p:ext uri="{BB962C8B-B14F-4D97-AF65-F5344CB8AC3E}">
        <p14:creationId xmlns:p14="http://schemas.microsoft.com/office/powerpoint/2010/main" val="2981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1000" fill="hold"/>
                                        <p:tgtEl>
                                          <p:spTgt spid="28"/>
                                        </p:tgtEl>
                                        <p:attrNameLst>
                                          <p:attrName>ppt_w</p:attrName>
                                        </p:attrNameLst>
                                      </p:cBhvr>
                                      <p:tavLst>
                                        <p:tav tm="0">
                                          <p:val>
                                            <p:fltVal val="0"/>
                                          </p:val>
                                        </p:tav>
                                        <p:tav tm="100000">
                                          <p:val>
                                            <p:strVal val="#ppt_w"/>
                                          </p:val>
                                        </p:tav>
                                      </p:tavLst>
                                    </p:anim>
                                    <p:anim calcmode="lin" valueType="num">
                                      <p:cBhvr>
                                        <p:cTn id="12" dur="1000" fill="hold"/>
                                        <p:tgtEl>
                                          <p:spTgt spid="28"/>
                                        </p:tgtEl>
                                        <p:attrNameLst>
                                          <p:attrName>ppt_h</p:attrName>
                                        </p:attrNameLst>
                                      </p:cBhvr>
                                      <p:tavLst>
                                        <p:tav tm="0">
                                          <p:val>
                                            <p:fltVal val="0"/>
                                          </p:val>
                                        </p:tav>
                                        <p:tav tm="100000">
                                          <p:val>
                                            <p:strVal val="#ppt_h"/>
                                          </p:val>
                                        </p:tav>
                                      </p:tavLst>
                                    </p:anim>
                                    <p:anim calcmode="lin" valueType="num">
                                      <p:cBhvr>
                                        <p:cTn id="13" dur="1000" fill="hold"/>
                                        <p:tgtEl>
                                          <p:spTgt spid="28"/>
                                        </p:tgtEl>
                                        <p:attrNameLst>
                                          <p:attrName>style.rotation</p:attrName>
                                        </p:attrNameLst>
                                      </p:cBhvr>
                                      <p:tavLst>
                                        <p:tav tm="0">
                                          <p:val>
                                            <p:fltVal val="90"/>
                                          </p:val>
                                        </p:tav>
                                        <p:tav tm="100000">
                                          <p:val>
                                            <p:fltVal val="0"/>
                                          </p:val>
                                        </p:tav>
                                      </p:tavLst>
                                    </p:anim>
                                    <p:animEffect transition="in" filter="fade">
                                      <p:cBhvr>
                                        <p:cTn id="14" dur="10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500"/>
                                        <p:tgtEl>
                                          <p:spTgt spid="25"/>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000"/>
                                        <p:tgtEl>
                                          <p:spTgt spid="16"/>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40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4500"/>
                            </p:stCondLst>
                            <p:childTnLst>
                              <p:par>
                                <p:cTn id="46" presetID="22" presetClass="entr" presetSubtype="8"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500"/>
                                        <p:tgtEl>
                                          <p:spTgt spid="24"/>
                                        </p:tgtEl>
                                      </p:cBhvr>
                                    </p:animEffect>
                                  </p:childTnLst>
                                </p:cTn>
                              </p:par>
                              <p:par>
                                <p:cTn id="49" presetID="22" presetClass="entr" presetSubtype="8"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left)">
                                      <p:cBhvr>
                                        <p:cTn id="67" dur="1500"/>
                                        <p:tgtEl>
                                          <p:spTgt spid="26"/>
                                        </p:tgtEl>
                                      </p:cBhvr>
                                    </p:animEffect>
                                  </p:childTnLst>
                                </p:cTn>
                              </p:par>
                              <p:par>
                                <p:cTn id="68" presetID="22" presetClass="entr" presetSubtype="8" fill="hold" grpId="0" nodeType="withEffect">
                                  <p:stCondLst>
                                    <p:cond delay="5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1500"/>
                                        <p:tgtEl>
                                          <p:spTgt spid="27"/>
                                        </p:tgtEl>
                                      </p:cBhvr>
                                    </p:animEffect>
                                  </p:childTnLst>
                                </p:cTn>
                              </p:par>
                              <p:par>
                                <p:cTn id="87" presetID="22" presetClass="entr" presetSubtype="8"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1000"/>
                                        <p:tgtEl>
                                          <p:spTgt spid="19"/>
                                        </p:tgtEl>
                                      </p:cBhvr>
                                    </p:animEffect>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37" grpId="0"/>
      <p:bldP spid="12" grpId="0"/>
      <p:bldP spid="13" grpId="0"/>
      <p:bldP spid="14" grpId="0"/>
      <p:bldP spid="15" grpId="0"/>
      <p:bldP spid="16" grpId="0"/>
      <p:bldP spid="17" grpId="0"/>
      <p:bldP spid="18" grpId="0"/>
      <p:bldP spid="19" grpId="0"/>
      <p:bldP spid="30" grpId="0" animBg="1"/>
      <p:bldP spid="32"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1424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2019-09-11T20:23:02Z</dcterms:modified>
</cp:coreProperties>
</file>