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2966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FB802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E44A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BF2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2019-09-11T20:22:12Z</dcterms:modified>
</cp:coreProperties>
</file>