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3579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6" name="Group 105">
            <a:extLst>
              <a:ext uri="{FF2B5EF4-FFF2-40B4-BE49-F238E27FC236}">
                <a16:creationId xmlns:a16="http://schemas.microsoft.com/office/drawing/2014/main" id="{5CD47ADC-0566-4174-89F0-EEEE71748435}"/>
              </a:ext>
            </a:extLst>
          </p:cNvPr>
          <p:cNvGrpSpPr/>
          <p:nvPr/>
        </p:nvGrpSpPr>
        <p:grpSpPr>
          <a:xfrm>
            <a:off x="8877300" y="1752600"/>
            <a:ext cx="1752600" cy="4648200"/>
            <a:chOff x="8877300" y="1752600"/>
            <a:chExt cx="1752600" cy="4648200"/>
          </a:xfrm>
        </p:grpSpPr>
        <p:sp>
          <p:nvSpPr>
            <p:cNvPr id="31" name="Freeform: Shape 30">
              <a:extLst>
                <a:ext uri="{FF2B5EF4-FFF2-40B4-BE49-F238E27FC236}">
                  <a16:creationId xmlns:a16="http://schemas.microsoft.com/office/drawing/2014/main" id="{019B9D09-5A4D-43B4-8400-D8B6524BF070}"/>
                </a:ext>
              </a:extLst>
            </p:cNvPr>
            <p:cNvSpPr/>
            <p:nvPr/>
          </p:nvSpPr>
          <p:spPr>
            <a:xfrm>
              <a:off x="8877300" y="1752600"/>
              <a:ext cx="1752600" cy="4648200"/>
            </a:xfrm>
            <a:custGeom>
              <a:avLst/>
              <a:gdLst>
                <a:gd name="connsiteX0" fmla="*/ 143258 w 1752600"/>
                <a:gd name="connsiteY0" fmla="*/ 0 h 4648200"/>
                <a:gd name="connsiteX1" fmla="*/ 1609342 w 1752600"/>
                <a:gd name="connsiteY1" fmla="*/ 0 h 4648200"/>
                <a:gd name="connsiteX2" fmla="*/ 1752600 w 1752600"/>
                <a:gd name="connsiteY2" fmla="*/ 143258 h 4648200"/>
                <a:gd name="connsiteX3" fmla="*/ 1752600 w 1752600"/>
                <a:gd name="connsiteY3" fmla="*/ 4504942 h 4648200"/>
                <a:gd name="connsiteX4" fmla="*/ 1609342 w 1752600"/>
                <a:gd name="connsiteY4" fmla="*/ 4648200 h 4648200"/>
                <a:gd name="connsiteX5" fmla="*/ 143258 w 1752600"/>
                <a:gd name="connsiteY5" fmla="*/ 4648200 h 4648200"/>
                <a:gd name="connsiteX6" fmla="*/ 0 w 1752600"/>
                <a:gd name="connsiteY6" fmla="*/ 4504942 h 4648200"/>
                <a:gd name="connsiteX7" fmla="*/ 0 w 1752600"/>
                <a:gd name="connsiteY7" fmla="*/ 3830038 h 4648200"/>
                <a:gd name="connsiteX8" fmla="*/ 22796 w 1752600"/>
                <a:gd name="connsiteY8" fmla="*/ 3846586 h 4648200"/>
                <a:gd name="connsiteX9" fmla="*/ 217617 w 1752600"/>
                <a:gd name="connsiteY9" fmla="*/ 3913162 h 4648200"/>
                <a:gd name="connsiteX10" fmla="*/ 217617 w 1752600"/>
                <a:gd name="connsiteY10" fmla="*/ 3442535 h 4648200"/>
                <a:gd name="connsiteX11" fmla="*/ 22796 w 1752600"/>
                <a:gd name="connsiteY11" fmla="*/ 3511474 h 4648200"/>
                <a:gd name="connsiteX12" fmla="*/ 0 w 1752600"/>
                <a:gd name="connsiteY12" fmla="*/ 3528276 h 4648200"/>
                <a:gd name="connsiteX13" fmla="*/ 0 w 1752600"/>
                <a:gd name="connsiteY13" fmla="*/ 143258 h 4648200"/>
                <a:gd name="connsiteX14" fmla="*/ 143258 w 1752600"/>
                <a:gd name="connsiteY1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52600" h="4648200">
                  <a:moveTo>
                    <a:pt x="143258" y="0"/>
                  </a:moveTo>
                  <a:lnTo>
                    <a:pt x="1609342" y="0"/>
                  </a:lnTo>
                  <a:cubicBezTo>
                    <a:pt x="1688461" y="0"/>
                    <a:pt x="1752600" y="64139"/>
                    <a:pt x="1752600" y="143258"/>
                  </a:cubicBezTo>
                  <a:lnTo>
                    <a:pt x="1752600" y="4504942"/>
                  </a:lnTo>
                  <a:cubicBezTo>
                    <a:pt x="1752600" y="4584061"/>
                    <a:pt x="1688461" y="4648200"/>
                    <a:pt x="1609342" y="4648200"/>
                  </a:cubicBezTo>
                  <a:lnTo>
                    <a:pt x="143258" y="4648200"/>
                  </a:lnTo>
                  <a:cubicBezTo>
                    <a:pt x="64139" y="4648200"/>
                    <a:pt x="0" y="4584061"/>
                    <a:pt x="0" y="4504942"/>
                  </a:cubicBezTo>
                  <a:lnTo>
                    <a:pt x="0" y="3830038"/>
                  </a:lnTo>
                  <a:lnTo>
                    <a:pt x="22796" y="3846586"/>
                  </a:lnTo>
                  <a:cubicBezTo>
                    <a:pt x="75929" y="3888476"/>
                    <a:pt x="110564" y="3929970"/>
                    <a:pt x="217617" y="3913162"/>
                  </a:cubicBezTo>
                  <a:cubicBezTo>
                    <a:pt x="463908" y="3876745"/>
                    <a:pt x="463908" y="3481754"/>
                    <a:pt x="217617" y="3442535"/>
                  </a:cubicBezTo>
                  <a:cubicBezTo>
                    <a:pt x="110564" y="3425726"/>
                    <a:pt x="75929" y="3468797"/>
                    <a:pt x="22796" y="3511474"/>
                  </a:cubicBezTo>
                  <a:lnTo>
                    <a:pt x="0" y="3528276"/>
                  </a:lnTo>
                  <a:lnTo>
                    <a:pt x="0" y="143258"/>
                  </a:lnTo>
                  <a:cubicBezTo>
                    <a:pt x="0" y="64139"/>
                    <a:pt x="64139" y="0"/>
                    <a:pt x="143258" y="0"/>
                  </a:cubicBezTo>
                  <a:close/>
                </a:path>
              </a:pathLst>
            </a:custGeom>
            <a:solidFill>
              <a:srgbClr val="A1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 Box 10">
              <a:extLst>
                <a:ext uri="{FF2B5EF4-FFF2-40B4-BE49-F238E27FC236}">
                  <a16:creationId xmlns:a16="http://schemas.microsoft.com/office/drawing/2014/main" id="{E9A57B17-D133-421D-9736-6A35527E735E}"/>
                </a:ext>
              </a:extLst>
            </p:cNvPr>
            <p:cNvSpPr txBox="1">
              <a:spLocks noChangeArrowheads="1"/>
            </p:cNvSpPr>
            <p:nvPr/>
          </p:nvSpPr>
          <p:spPr bwMode="auto">
            <a:xfrm>
              <a:off x="93985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grpSp>
        <p:nvGrpSpPr>
          <p:cNvPr id="105" name="Group 104">
            <a:extLst>
              <a:ext uri="{FF2B5EF4-FFF2-40B4-BE49-F238E27FC236}">
                <a16:creationId xmlns:a16="http://schemas.microsoft.com/office/drawing/2014/main" id="{95EDB959-005D-4493-98D1-1FBBEF51748C}"/>
              </a:ext>
            </a:extLst>
          </p:cNvPr>
          <p:cNvGrpSpPr/>
          <p:nvPr/>
        </p:nvGrpSpPr>
        <p:grpSpPr>
          <a:xfrm>
            <a:off x="8877300" y="3014880"/>
            <a:ext cx="1752600" cy="3385920"/>
            <a:chOff x="8877300" y="3014880"/>
            <a:chExt cx="1752600" cy="3385920"/>
          </a:xfrm>
        </p:grpSpPr>
        <p:sp>
          <p:nvSpPr>
            <p:cNvPr id="24" name="Freeform: Shape 23">
              <a:extLst>
                <a:ext uri="{FF2B5EF4-FFF2-40B4-BE49-F238E27FC236}">
                  <a16:creationId xmlns:a16="http://schemas.microsoft.com/office/drawing/2014/main" id="{B6057D45-5E4E-4AC8-A559-2AEF16BAF886}"/>
                </a:ext>
              </a:extLst>
            </p:cNvPr>
            <p:cNvSpPr/>
            <p:nvPr/>
          </p:nvSpPr>
          <p:spPr>
            <a:xfrm>
              <a:off x="8877300" y="3014880"/>
              <a:ext cx="1752600" cy="3385920"/>
            </a:xfrm>
            <a:custGeom>
              <a:avLst/>
              <a:gdLst>
                <a:gd name="connsiteX0" fmla="*/ 0 w 1752600"/>
                <a:gd name="connsiteY0" fmla="*/ 0 h 3385920"/>
                <a:gd name="connsiteX1" fmla="*/ 1752600 w 1752600"/>
                <a:gd name="connsiteY1" fmla="*/ 0 h 3385920"/>
                <a:gd name="connsiteX2" fmla="*/ 1752600 w 1752600"/>
                <a:gd name="connsiteY2" fmla="*/ 3242662 h 3385920"/>
                <a:gd name="connsiteX3" fmla="*/ 1609342 w 1752600"/>
                <a:gd name="connsiteY3" fmla="*/ 3385920 h 3385920"/>
                <a:gd name="connsiteX4" fmla="*/ 143258 w 1752600"/>
                <a:gd name="connsiteY4" fmla="*/ 3385920 h 3385920"/>
                <a:gd name="connsiteX5" fmla="*/ 0 w 1752600"/>
                <a:gd name="connsiteY5" fmla="*/ 3242662 h 3385920"/>
                <a:gd name="connsiteX6" fmla="*/ 0 w 1752600"/>
                <a:gd name="connsiteY6" fmla="*/ 2567758 h 3385920"/>
                <a:gd name="connsiteX7" fmla="*/ 22796 w 1752600"/>
                <a:gd name="connsiteY7" fmla="*/ 2584306 h 3385920"/>
                <a:gd name="connsiteX8" fmla="*/ 217617 w 1752600"/>
                <a:gd name="connsiteY8" fmla="*/ 2650882 h 3385920"/>
                <a:gd name="connsiteX9" fmla="*/ 217617 w 1752600"/>
                <a:gd name="connsiteY9" fmla="*/ 2180255 h 3385920"/>
                <a:gd name="connsiteX10" fmla="*/ 22796 w 1752600"/>
                <a:gd name="connsiteY10" fmla="*/ 2249194 h 3385920"/>
                <a:gd name="connsiteX11" fmla="*/ 0 w 1752600"/>
                <a:gd name="connsiteY11" fmla="*/ 2265996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52600" h="3385920">
                  <a:moveTo>
                    <a:pt x="0" y="0"/>
                  </a:moveTo>
                  <a:lnTo>
                    <a:pt x="1752600" y="0"/>
                  </a:lnTo>
                  <a:lnTo>
                    <a:pt x="1752600" y="3242662"/>
                  </a:lnTo>
                  <a:cubicBezTo>
                    <a:pt x="1752600" y="3321781"/>
                    <a:pt x="1688461" y="3385920"/>
                    <a:pt x="1609342" y="3385920"/>
                  </a:cubicBezTo>
                  <a:lnTo>
                    <a:pt x="143258" y="3385920"/>
                  </a:lnTo>
                  <a:cubicBezTo>
                    <a:pt x="64139" y="3385920"/>
                    <a:pt x="0" y="3321781"/>
                    <a:pt x="0" y="3242662"/>
                  </a:cubicBezTo>
                  <a:lnTo>
                    <a:pt x="0" y="2567758"/>
                  </a:lnTo>
                  <a:lnTo>
                    <a:pt x="22796" y="2584306"/>
                  </a:lnTo>
                  <a:cubicBezTo>
                    <a:pt x="75929" y="2626196"/>
                    <a:pt x="110564" y="2667690"/>
                    <a:pt x="217617" y="2650882"/>
                  </a:cubicBezTo>
                  <a:cubicBezTo>
                    <a:pt x="463908" y="2614465"/>
                    <a:pt x="463908" y="2219474"/>
                    <a:pt x="217617" y="2180255"/>
                  </a:cubicBezTo>
                  <a:cubicBezTo>
                    <a:pt x="110564" y="2163446"/>
                    <a:pt x="75929" y="2206517"/>
                    <a:pt x="22796" y="2249194"/>
                  </a:cubicBezTo>
                  <a:lnTo>
                    <a:pt x="0" y="22659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81BFC7E3-F04E-4633-8F38-E5FD4B95FC6E}"/>
                </a:ext>
              </a:extLst>
            </p:cNvPr>
            <p:cNvSpPr txBox="1"/>
            <p:nvPr/>
          </p:nvSpPr>
          <p:spPr>
            <a:xfrm>
              <a:off x="89413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05</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102">
            <a:extLst>
              <a:ext uri="{FF2B5EF4-FFF2-40B4-BE49-F238E27FC236}">
                <a16:creationId xmlns:a16="http://schemas.microsoft.com/office/drawing/2014/main" id="{10A28622-BEDA-47F6-AA88-B83F3D852B6A}"/>
              </a:ext>
            </a:extLst>
          </p:cNvPr>
          <p:cNvGrpSpPr/>
          <p:nvPr/>
        </p:nvGrpSpPr>
        <p:grpSpPr>
          <a:xfrm>
            <a:off x="7048500" y="1752600"/>
            <a:ext cx="2186456" cy="4648200"/>
            <a:chOff x="7048500" y="1752600"/>
            <a:chExt cx="2186456" cy="4648200"/>
          </a:xfrm>
        </p:grpSpPr>
        <p:sp>
          <p:nvSpPr>
            <p:cNvPr id="35" name="Freeform: Shape 34">
              <a:extLst>
                <a:ext uri="{FF2B5EF4-FFF2-40B4-BE49-F238E27FC236}">
                  <a16:creationId xmlns:a16="http://schemas.microsoft.com/office/drawing/2014/main" id="{32CCEC5D-A8E5-4432-8591-8D92CFB3B8BC}"/>
                </a:ext>
              </a:extLst>
            </p:cNvPr>
            <p:cNvSpPr/>
            <p:nvPr/>
          </p:nvSpPr>
          <p:spPr>
            <a:xfrm>
              <a:off x="7048500" y="1752600"/>
              <a:ext cx="2186456" cy="4648200"/>
            </a:xfrm>
            <a:custGeom>
              <a:avLst/>
              <a:gdLst>
                <a:gd name="connsiteX0" fmla="*/ 143258 w 2186456"/>
                <a:gd name="connsiteY0" fmla="*/ 0 h 4648200"/>
                <a:gd name="connsiteX1" fmla="*/ 1609342 w 2186456"/>
                <a:gd name="connsiteY1" fmla="*/ 0 h 4648200"/>
                <a:gd name="connsiteX2" fmla="*/ 1752600 w 2186456"/>
                <a:gd name="connsiteY2" fmla="*/ 143258 h 4648200"/>
                <a:gd name="connsiteX3" fmla="*/ 1752600 w 2186456"/>
                <a:gd name="connsiteY3" fmla="*/ 3012894 h 4648200"/>
                <a:gd name="connsiteX4" fmla="*/ 1753662 w 2186456"/>
                <a:gd name="connsiteY4" fmla="*/ 3012894 h 4648200"/>
                <a:gd name="connsiteX5" fmla="*/ 1753662 w 2186456"/>
                <a:gd name="connsiteY5" fmla="*/ 3421527 h 4648200"/>
                <a:gd name="connsiteX6" fmla="*/ 1833974 w 2186456"/>
                <a:gd name="connsiteY6" fmla="*/ 3584534 h 4648200"/>
                <a:gd name="connsiteX7" fmla="*/ 2039218 w 2186456"/>
                <a:gd name="connsiteY7" fmla="*/ 3497448 h 4648200"/>
                <a:gd name="connsiteX8" fmla="*/ 2039218 w 2186456"/>
                <a:gd name="connsiteY8" fmla="*/ 3872586 h 4648200"/>
                <a:gd name="connsiteX9" fmla="*/ 1833974 w 2186456"/>
                <a:gd name="connsiteY9" fmla="*/ 3787733 h 4648200"/>
                <a:gd name="connsiteX10" fmla="*/ 1753662 w 2186456"/>
                <a:gd name="connsiteY10" fmla="*/ 3950740 h 4648200"/>
                <a:gd name="connsiteX11" fmla="*/ 1753662 w 2186456"/>
                <a:gd name="connsiteY11" fmla="*/ 4359373 h 4648200"/>
                <a:gd name="connsiteX12" fmla="*/ 1752600 w 2186456"/>
                <a:gd name="connsiteY12" fmla="*/ 4359373 h 4648200"/>
                <a:gd name="connsiteX13" fmla="*/ 1752600 w 2186456"/>
                <a:gd name="connsiteY13" fmla="*/ 4504942 h 4648200"/>
                <a:gd name="connsiteX14" fmla="*/ 1609342 w 2186456"/>
                <a:gd name="connsiteY14" fmla="*/ 4648200 h 4648200"/>
                <a:gd name="connsiteX15" fmla="*/ 143258 w 2186456"/>
                <a:gd name="connsiteY15" fmla="*/ 4648200 h 4648200"/>
                <a:gd name="connsiteX16" fmla="*/ 0 w 2186456"/>
                <a:gd name="connsiteY16" fmla="*/ 4504942 h 4648200"/>
                <a:gd name="connsiteX17" fmla="*/ 0 w 2186456"/>
                <a:gd name="connsiteY17" fmla="*/ 2915638 h 4648200"/>
                <a:gd name="connsiteX18" fmla="*/ 22797 w 2186456"/>
                <a:gd name="connsiteY18" fmla="*/ 2932186 h 4648200"/>
                <a:gd name="connsiteX19" fmla="*/ 217617 w 2186456"/>
                <a:gd name="connsiteY19" fmla="*/ 2998762 h 4648200"/>
                <a:gd name="connsiteX20" fmla="*/ 217617 w 2186456"/>
                <a:gd name="connsiteY20" fmla="*/ 2528135 h 4648200"/>
                <a:gd name="connsiteX21" fmla="*/ 22797 w 2186456"/>
                <a:gd name="connsiteY21" fmla="*/ 2597074 h 4648200"/>
                <a:gd name="connsiteX22" fmla="*/ 0 w 2186456"/>
                <a:gd name="connsiteY22" fmla="*/ 2613876 h 4648200"/>
                <a:gd name="connsiteX23" fmla="*/ 0 w 2186456"/>
                <a:gd name="connsiteY23" fmla="*/ 143258 h 4648200"/>
                <a:gd name="connsiteX24" fmla="*/ 143258 w 2186456"/>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6456" h="4648200">
                  <a:moveTo>
                    <a:pt x="143258" y="0"/>
                  </a:moveTo>
                  <a:lnTo>
                    <a:pt x="1609342" y="0"/>
                  </a:lnTo>
                  <a:cubicBezTo>
                    <a:pt x="1688461" y="0"/>
                    <a:pt x="1752600" y="64139"/>
                    <a:pt x="1752600" y="143258"/>
                  </a:cubicBezTo>
                  <a:lnTo>
                    <a:pt x="1752600" y="3012894"/>
                  </a:lnTo>
                  <a:lnTo>
                    <a:pt x="1753662" y="3012894"/>
                  </a:lnTo>
                  <a:lnTo>
                    <a:pt x="1753662" y="3421527"/>
                  </a:lnTo>
                  <a:cubicBezTo>
                    <a:pt x="1753662" y="3568903"/>
                    <a:pt x="1789356" y="3602397"/>
                    <a:pt x="1833974" y="3584534"/>
                  </a:cubicBezTo>
                  <a:cubicBezTo>
                    <a:pt x="1914286" y="3546573"/>
                    <a:pt x="1925442" y="3479584"/>
                    <a:pt x="2039218" y="3497448"/>
                  </a:cubicBezTo>
                  <a:cubicBezTo>
                    <a:pt x="2235536" y="3528710"/>
                    <a:pt x="2235536" y="3843558"/>
                    <a:pt x="2039218" y="3872586"/>
                  </a:cubicBezTo>
                  <a:cubicBezTo>
                    <a:pt x="1925442" y="3890450"/>
                    <a:pt x="1914286" y="3825694"/>
                    <a:pt x="1833974" y="3787733"/>
                  </a:cubicBezTo>
                  <a:cubicBezTo>
                    <a:pt x="1789356" y="3767637"/>
                    <a:pt x="1753662" y="3803364"/>
                    <a:pt x="1753662" y="3950740"/>
                  </a:cubicBezTo>
                  <a:cubicBezTo>
                    <a:pt x="1753662" y="4359373"/>
                    <a:pt x="1753662" y="4359373"/>
                    <a:pt x="1753662" y="4359373"/>
                  </a:cubicBezTo>
                  <a:lnTo>
                    <a:pt x="1752600" y="4359373"/>
                  </a:lnTo>
                  <a:lnTo>
                    <a:pt x="1752600" y="4504942"/>
                  </a:lnTo>
                  <a:cubicBezTo>
                    <a:pt x="1752600" y="4584061"/>
                    <a:pt x="1688461" y="4648200"/>
                    <a:pt x="1609342" y="4648200"/>
                  </a:cubicBezTo>
                  <a:lnTo>
                    <a:pt x="143258" y="4648200"/>
                  </a:lnTo>
                  <a:cubicBezTo>
                    <a:pt x="64139" y="4648200"/>
                    <a:pt x="0" y="4584061"/>
                    <a:pt x="0" y="4504942"/>
                  </a:cubicBezTo>
                  <a:lnTo>
                    <a:pt x="0" y="2915638"/>
                  </a:lnTo>
                  <a:lnTo>
                    <a:pt x="22797" y="2932186"/>
                  </a:lnTo>
                  <a:cubicBezTo>
                    <a:pt x="75929" y="2974075"/>
                    <a:pt x="110565" y="3015571"/>
                    <a:pt x="217617" y="2998762"/>
                  </a:cubicBezTo>
                  <a:cubicBezTo>
                    <a:pt x="463908" y="2962345"/>
                    <a:pt x="463908" y="2567354"/>
                    <a:pt x="217617" y="2528135"/>
                  </a:cubicBezTo>
                  <a:cubicBezTo>
                    <a:pt x="110565" y="2511326"/>
                    <a:pt x="75929" y="2554397"/>
                    <a:pt x="22797" y="2597074"/>
                  </a:cubicBezTo>
                  <a:lnTo>
                    <a:pt x="0" y="2613876"/>
                  </a:lnTo>
                  <a:lnTo>
                    <a:pt x="0" y="143258"/>
                  </a:lnTo>
                  <a:cubicBezTo>
                    <a:pt x="0" y="64139"/>
                    <a:pt x="64139" y="0"/>
                    <a:pt x="143258"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 Box 10">
              <a:extLst>
                <a:ext uri="{FF2B5EF4-FFF2-40B4-BE49-F238E27FC236}">
                  <a16:creationId xmlns:a16="http://schemas.microsoft.com/office/drawing/2014/main" id="{269E74D6-980C-49D9-81CE-5C2DEF3F9DFE}"/>
                </a:ext>
              </a:extLst>
            </p:cNvPr>
            <p:cNvSpPr txBox="1">
              <a:spLocks noChangeArrowheads="1"/>
            </p:cNvSpPr>
            <p:nvPr/>
          </p:nvSpPr>
          <p:spPr bwMode="auto">
            <a:xfrm>
              <a:off x="75697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102" name="Group 101">
            <a:extLst>
              <a:ext uri="{FF2B5EF4-FFF2-40B4-BE49-F238E27FC236}">
                <a16:creationId xmlns:a16="http://schemas.microsoft.com/office/drawing/2014/main" id="{3AA14A77-8C51-415F-A1D8-6F87807F9479}"/>
              </a:ext>
            </a:extLst>
          </p:cNvPr>
          <p:cNvGrpSpPr/>
          <p:nvPr/>
        </p:nvGrpSpPr>
        <p:grpSpPr>
          <a:xfrm>
            <a:off x="7048500" y="3014880"/>
            <a:ext cx="2186456" cy="3385920"/>
            <a:chOff x="7048500" y="3014880"/>
            <a:chExt cx="2186456" cy="3385920"/>
          </a:xfrm>
        </p:grpSpPr>
        <p:sp>
          <p:nvSpPr>
            <p:cNvPr id="23" name="Freeform: Shape 22">
              <a:extLst>
                <a:ext uri="{FF2B5EF4-FFF2-40B4-BE49-F238E27FC236}">
                  <a16:creationId xmlns:a16="http://schemas.microsoft.com/office/drawing/2014/main" id="{60C9AF39-BE96-4480-B96E-3612CC2C978F}"/>
                </a:ext>
              </a:extLst>
            </p:cNvPr>
            <p:cNvSpPr/>
            <p:nvPr/>
          </p:nvSpPr>
          <p:spPr>
            <a:xfrm>
              <a:off x="7048500" y="3014880"/>
              <a:ext cx="2186456" cy="3385920"/>
            </a:xfrm>
            <a:custGeom>
              <a:avLst/>
              <a:gdLst>
                <a:gd name="connsiteX0" fmla="*/ 0 w 2186456"/>
                <a:gd name="connsiteY0" fmla="*/ 0 h 3385920"/>
                <a:gd name="connsiteX1" fmla="*/ 1752600 w 2186456"/>
                <a:gd name="connsiteY1" fmla="*/ 0 h 3385920"/>
                <a:gd name="connsiteX2" fmla="*/ 1752600 w 2186456"/>
                <a:gd name="connsiteY2" fmla="*/ 1750614 h 3385920"/>
                <a:gd name="connsiteX3" fmla="*/ 1753662 w 2186456"/>
                <a:gd name="connsiteY3" fmla="*/ 1750614 h 3385920"/>
                <a:gd name="connsiteX4" fmla="*/ 1753662 w 2186456"/>
                <a:gd name="connsiteY4" fmla="*/ 2159247 h 3385920"/>
                <a:gd name="connsiteX5" fmla="*/ 1833974 w 2186456"/>
                <a:gd name="connsiteY5" fmla="*/ 2322254 h 3385920"/>
                <a:gd name="connsiteX6" fmla="*/ 2039218 w 2186456"/>
                <a:gd name="connsiteY6" fmla="*/ 2235168 h 3385920"/>
                <a:gd name="connsiteX7" fmla="*/ 2039218 w 2186456"/>
                <a:gd name="connsiteY7" fmla="*/ 2610306 h 3385920"/>
                <a:gd name="connsiteX8" fmla="*/ 1833974 w 2186456"/>
                <a:gd name="connsiteY8" fmla="*/ 2525453 h 3385920"/>
                <a:gd name="connsiteX9" fmla="*/ 1753662 w 2186456"/>
                <a:gd name="connsiteY9" fmla="*/ 2688460 h 3385920"/>
                <a:gd name="connsiteX10" fmla="*/ 1753662 w 2186456"/>
                <a:gd name="connsiteY10" fmla="*/ 3097093 h 3385920"/>
                <a:gd name="connsiteX11" fmla="*/ 1752600 w 2186456"/>
                <a:gd name="connsiteY11" fmla="*/ 3097093 h 3385920"/>
                <a:gd name="connsiteX12" fmla="*/ 1752600 w 2186456"/>
                <a:gd name="connsiteY12" fmla="*/ 3242662 h 3385920"/>
                <a:gd name="connsiteX13" fmla="*/ 1609342 w 2186456"/>
                <a:gd name="connsiteY13" fmla="*/ 3385920 h 3385920"/>
                <a:gd name="connsiteX14" fmla="*/ 143258 w 2186456"/>
                <a:gd name="connsiteY14" fmla="*/ 3385920 h 3385920"/>
                <a:gd name="connsiteX15" fmla="*/ 0 w 2186456"/>
                <a:gd name="connsiteY15" fmla="*/ 3242662 h 3385920"/>
                <a:gd name="connsiteX16" fmla="*/ 0 w 2186456"/>
                <a:gd name="connsiteY16" fmla="*/ 1653358 h 3385920"/>
                <a:gd name="connsiteX17" fmla="*/ 22797 w 2186456"/>
                <a:gd name="connsiteY17" fmla="*/ 1669906 h 3385920"/>
                <a:gd name="connsiteX18" fmla="*/ 217617 w 2186456"/>
                <a:gd name="connsiteY18" fmla="*/ 1736482 h 3385920"/>
                <a:gd name="connsiteX19" fmla="*/ 217617 w 2186456"/>
                <a:gd name="connsiteY19" fmla="*/ 1265855 h 3385920"/>
                <a:gd name="connsiteX20" fmla="*/ 22797 w 2186456"/>
                <a:gd name="connsiteY20" fmla="*/ 1334794 h 3385920"/>
                <a:gd name="connsiteX21" fmla="*/ 0 w 2186456"/>
                <a:gd name="connsiteY21" fmla="*/ 1351596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86456" h="3385920">
                  <a:moveTo>
                    <a:pt x="0" y="0"/>
                  </a:moveTo>
                  <a:lnTo>
                    <a:pt x="1752600" y="0"/>
                  </a:lnTo>
                  <a:lnTo>
                    <a:pt x="1752600" y="1750614"/>
                  </a:lnTo>
                  <a:lnTo>
                    <a:pt x="1753662" y="1750614"/>
                  </a:lnTo>
                  <a:lnTo>
                    <a:pt x="1753662" y="2159247"/>
                  </a:lnTo>
                  <a:cubicBezTo>
                    <a:pt x="1753662" y="2306623"/>
                    <a:pt x="1789356" y="2340117"/>
                    <a:pt x="1833974" y="2322254"/>
                  </a:cubicBezTo>
                  <a:cubicBezTo>
                    <a:pt x="1914286" y="2284293"/>
                    <a:pt x="1925442" y="2217304"/>
                    <a:pt x="2039218" y="2235168"/>
                  </a:cubicBezTo>
                  <a:cubicBezTo>
                    <a:pt x="2235536" y="2266430"/>
                    <a:pt x="2235536" y="2581278"/>
                    <a:pt x="2039218" y="2610306"/>
                  </a:cubicBezTo>
                  <a:cubicBezTo>
                    <a:pt x="1925442" y="2628170"/>
                    <a:pt x="1914286" y="2563414"/>
                    <a:pt x="1833974" y="2525453"/>
                  </a:cubicBezTo>
                  <a:cubicBezTo>
                    <a:pt x="1789356" y="2505357"/>
                    <a:pt x="1753662" y="2541084"/>
                    <a:pt x="1753662" y="2688460"/>
                  </a:cubicBezTo>
                  <a:cubicBezTo>
                    <a:pt x="1753662" y="3097093"/>
                    <a:pt x="1753662" y="3097093"/>
                    <a:pt x="1753662" y="3097093"/>
                  </a:cubicBezTo>
                  <a:lnTo>
                    <a:pt x="1752600" y="3097093"/>
                  </a:lnTo>
                  <a:lnTo>
                    <a:pt x="1752600" y="3242662"/>
                  </a:lnTo>
                  <a:cubicBezTo>
                    <a:pt x="1752600" y="3321781"/>
                    <a:pt x="1688461" y="3385920"/>
                    <a:pt x="1609342" y="3385920"/>
                  </a:cubicBezTo>
                  <a:lnTo>
                    <a:pt x="143258" y="3385920"/>
                  </a:lnTo>
                  <a:cubicBezTo>
                    <a:pt x="64139" y="3385920"/>
                    <a:pt x="0" y="3321781"/>
                    <a:pt x="0" y="3242662"/>
                  </a:cubicBezTo>
                  <a:lnTo>
                    <a:pt x="0" y="1653358"/>
                  </a:lnTo>
                  <a:lnTo>
                    <a:pt x="22797" y="1669906"/>
                  </a:lnTo>
                  <a:cubicBezTo>
                    <a:pt x="75929" y="1711795"/>
                    <a:pt x="110565" y="1753291"/>
                    <a:pt x="217617" y="1736482"/>
                  </a:cubicBezTo>
                  <a:cubicBezTo>
                    <a:pt x="463908" y="1700065"/>
                    <a:pt x="463908" y="1305074"/>
                    <a:pt x="217617" y="1265855"/>
                  </a:cubicBezTo>
                  <a:cubicBezTo>
                    <a:pt x="110565" y="1249046"/>
                    <a:pt x="75929" y="1292117"/>
                    <a:pt x="22797" y="1334794"/>
                  </a:cubicBezTo>
                  <a:lnTo>
                    <a:pt x="0" y="13515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89D5E78F-2954-4A02-A5E4-317AE1030237}"/>
                </a:ext>
              </a:extLst>
            </p:cNvPr>
            <p:cNvSpPr txBox="1"/>
            <p:nvPr/>
          </p:nvSpPr>
          <p:spPr>
            <a:xfrm>
              <a:off x="7250709" y="3307080"/>
              <a:ext cx="1591056" cy="1646605"/>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04</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0" name="Group 99">
            <a:extLst>
              <a:ext uri="{FF2B5EF4-FFF2-40B4-BE49-F238E27FC236}">
                <a16:creationId xmlns:a16="http://schemas.microsoft.com/office/drawing/2014/main" id="{DF0B02D8-B8B0-4FEE-8CBC-36C2BF7DA242}"/>
              </a:ext>
            </a:extLst>
          </p:cNvPr>
          <p:cNvGrpSpPr/>
          <p:nvPr/>
        </p:nvGrpSpPr>
        <p:grpSpPr>
          <a:xfrm>
            <a:off x="5219700" y="1752600"/>
            <a:ext cx="2186457" cy="4648200"/>
            <a:chOff x="5219700" y="1752600"/>
            <a:chExt cx="2186457" cy="4648200"/>
          </a:xfrm>
        </p:grpSpPr>
        <p:sp>
          <p:nvSpPr>
            <p:cNvPr id="34" name="Freeform: Shape 33">
              <a:extLst>
                <a:ext uri="{FF2B5EF4-FFF2-40B4-BE49-F238E27FC236}">
                  <a16:creationId xmlns:a16="http://schemas.microsoft.com/office/drawing/2014/main" id="{5B58D367-1662-46CA-BED9-96D9897DDDDF}"/>
                </a:ext>
              </a:extLst>
            </p:cNvPr>
            <p:cNvSpPr/>
            <p:nvPr/>
          </p:nvSpPr>
          <p:spPr>
            <a:xfrm>
              <a:off x="5219700" y="1752600"/>
              <a:ext cx="2186457" cy="4648200"/>
            </a:xfrm>
            <a:custGeom>
              <a:avLst/>
              <a:gdLst>
                <a:gd name="connsiteX0" fmla="*/ 143258 w 2186457"/>
                <a:gd name="connsiteY0" fmla="*/ 0 h 4648200"/>
                <a:gd name="connsiteX1" fmla="*/ 1609342 w 2186457"/>
                <a:gd name="connsiteY1" fmla="*/ 0 h 4648200"/>
                <a:gd name="connsiteX2" fmla="*/ 1752600 w 2186457"/>
                <a:gd name="connsiteY2" fmla="*/ 143258 h 4648200"/>
                <a:gd name="connsiteX3" fmla="*/ 1752600 w 2186457"/>
                <a:gd name="connsiteY3" fmla="*/ 2098494 h 4648200"/>
                <a:gd name="connsiteX4" fmla="*/ 1753663 w 2186457"/>
                <a:gd name="connsiteY4" fmla="*/ 2098494 h 4648200"/>
                <a:gd name="connsiteX5" fmla="*/ 1753663 w 2186457"/>
                <a:gd name="connsiteY5" fmla="*/ 2507127 h 4648200"/>
                <a:gd name="connsiteX6" fmla="*/ 1833975 w 2186457"/>
                <a:gd name="connsiteY6" fmla="*/ 2670134 h 4648200"/>
                <a:gd name="connsiteX7" fmla="*/ 2039218 w 2186457"/>
                <a:gd name="connsiteY7" fmla="*/ 2583048 h 4648200"/>
                <a:gd name="connsiteX8" fmla="*/ 2039218 w 2186457"/>
                <a:gd name="connsiteY8" fmla="*/ 2958186 h 4648200"/>
                <a:gd name="connsiteX9" fmla="*/ 1833975 w 2186457"/>
                <a:gd name="connsiteY9" fmla="*/ 2873333 h 4648200"/>
                <a:gd name="connsiteX10" fmla="*/ 1753663 w 2186457"/>
                <a:gd name="connsiteY10" fmla="*/ 3036340 h 4648200"/>
                <a:gd name="connsiteX11" fmla="*/ 1753663 w 2186457"/>
                <a:gd name="connsiteY11" fmla="*/ 3444973 h 4648200"/>
                <a:gd name="connsiteX12" fmla="*/ 1752600 w 2186457"/>
                <a:gd name="connsiteY12" fmla="*/ 3444973 h 4648200"/>
                <a:gd name="connsiteX13" fmla="*/ 1752600 w 2186457"/>
                <a:gd name="connsiteY13" fmla="*/ 4504942 h 4648200"/>
                <a:gd name="connsiteX14" fmla="*/ 1609342 w 2186457"/>
                <a:gd name="connsiteY14" fmla="*/ 4648200 h 4648200"/>
                <a:gd name="connsiteX15" fmla="*/ 143258 w 2186457"/>
                <a:gd name="connsiteY15" fmla="*/ 4648200 h 4648200"/>
                <a:gd name="connsiteX16" fmla="*/ 0 w 2186457"/>
                <a:gd name="connsiteY16" fmla="*/ 4504942 h 4648200"/>
                <a:gd name="connsiteX17" fmla="*/ 0 w 2186457"/>
                <a:gd name="connsiteY17" fmla="*/ 2000510 h 4648200"/>
                <a:gd name="connsiteX18" fmla="*/ 23800 w 2186457"/>
                <a:gd name="connsiteY18" fmla="*/ 2017786 h 4648200"/>
                <a:gd name="connsiteX19" fmla="*/ 218620 w 2186457"/>
                <a:gd name="connsiteY19" fmla="*/ 2084362 h 4648200"/>
                <a:gd name="connsiteX20" fmla="*/ 218620 w 2186457"/>
                <a:gd name="connsiteY20" fmla="*/ 1613735 h 4648200"/>
                <a:gd name="connsiteX21" fmla="*/ 23800 w 2186457"/>
                <a:gd name="connsiteY21" fmla="*/ 1682674 h 4648200"/>
                <a:gd name="connsiteX22" fmla="*/ 0 w 2186457"/>
                <a:gd name="connsiteY22" fmla="*/ 1700215 h 4648200"/>
                <a:gd name="connsiteX23" fmla="*/ 0 w 2186457"/>
                <a:gd name="connsiteY23" fmla="*/ 143258 h 4648200"/>
                <a:gd name="connsiteX24" fmla="*/ 143258 w 2186457"/>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6457" h="4648200">
                  <a:moveTo>
                    <a:pt x="143258" y="0"/>
                  </a:moveTo>
                  <a:lnTo>
                    <a:pt x="1609342" y="0"/>
                  </a:lnTo>
                  <a:cubicBezTo>
                    <a:pt x="1688461" y="0"/>
                    <a:pt x="1752600" y="64139"/>
                    <a:pt x="1752600" y="143258"/>
                  </a:cubicBezTo>
                  <a:lnTo>
                    <a:pt x="1752600" y="2098494"/>
                  </a:lnTo>
                  <a:lnTo>
                    <a:pt x="1753663" y="2098494"/>
                  </a:lnTo>
                  <a:lnTo>
                    <a:pt x="1753663" y="2507127"/>
                  </a:lnTo>
                  <a:cubicBezTo>
                    <a:pt x="1753663" y="2654503"/>
                    <a:pt x="1789357" y="2687997"/>
                    <a:pt x="1833975" y="2670134"/>
                  </a:cubicBezTo>
                  <a:cubicBezTo>
                    <a:pt x="1914287" y="2632173"/>
                    <a:pt x="1925442" y="2565184"/>
                    <a:pt x="2039218" y="2583048"/>
                  </a:cubicBezTo>
                  <a:cubicBezTo>
                    <a:pt x="2235537" y="2614310"/>
                    <a:pt x="2235537" y="2929158"/>
                    <a:pt x="2039218" y="2958186"/>
                  </a:cubicBezTo>
                  <a:cubicBezTo>
                    <a:pt x="1925442" y="2976050"/>
                    <a:pt x="1914287" y="2911294"/>
                    <a:pt x="1833975" y="2873333"/>
                  </a:cubicBezTo>
                  <a:cubicBezTo>
                    <a:pt x="1789357" y="2853237"/>
                    <a:pt x="1753663" y="2888964"/>
                    <a:pt x="1753663" y="3036340"/>
                  </a:cubicBezTo>
                  <a:cubicBezTo>
                    <a:pt x="1753663" y="3444973"/>
                    <a:pt x="1753663" y="3444973"/>
                    <a:pt x="1753663" y="3444973"/>
                  </a:cubicBezTo>
                  <a:lnTo>
                    <a:pt x="1752600" y="3444973"/>
                  </a:lnTo>
                  <a:lnTo>
                    <a:pt x="1752600" y="4504942"/>
                  </a:lnTo>
                  <a:cubicBezTo>
                    <a:pt x="1752600" y="4584061"/>
                    <a:pt x="1688461" y="4648200"/>
                    <a:pt x="1609342" y="4648200"/>
                  </a:cubicBezTo>
                  <a:lnTo>
                    <a:pt x="143258" y="4648200"/>
                  </a:lnTo>
                  <a:cubicBezTo>
                    <a:pt x="64139" y="4648200"/>
                    <a:pt x="0" y="4584061"/>
                    <a:pt x="0" y="4504942"/>
                  </a:cubicBezTo>
                  <a:lnTo>
                    <a:pt x="0" y="2000510"/>
                  </a:lnTo>
                  <a:lnTo>
                    <a:pt x="23800" y="2017786"/>
                  </a:lnTo>
                  <a:cubicBezTo>
                    <a:pt x="76932" y="2059676"/>
                    <a:pt x="111568" y="2101170"/>
                    <a:pt x="218620" y="2084362"/>
                  </a:cubicBezTo>
                  <a:cubicBezTo>
                    <a:pt x="464911" y="2047945"/>
                    <a:pt x="464911" y="1652954"/>
                    <a:pt x="218620" y="1613735"/>
                  </a:cubicBezTo>
                  <a:cubicBezTo>
                    <a:pt x="111568" y="1596926"/>
                    <a:pt x="76932" y="1639997"/>
                    <a:pt x="23800" y="1682674"/>
                  </a:cubicBezTo>
                  <a:lnTo>
                    <a:pt x="0" y="1700215"/>
                  </a:lnTo>
                  <a:lnTo>
                    <a:pt x="0" y="143258"/>
                  </a:lnTo>
                  <a:cubicBezTo>
                    <a:pt x="0" y="64139"/>
                    <a:pt x="64139" y="0"/>
                    <a:pt x="143258"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 Box 10">
              <a:extLst>
                <a:ext uri="{FF2B5EF4-FFF2-40B4-BE49-F238E27FC236}">
                  <a16:creationId xmlns:a16="http://schemas.microsoft.com/office/drawing/2014/main" id="{8CFE4788-107C-4AB9-8904-D8C61BD797F4}"/>
                </a:ext>
              </a:extLst>
            </p:cNvPr>
            <p:cNvSpPr txBox="1">
              <a:spLocks noChangeArrowheads="1"/>
            </p:cNvSpPr>
            <p:nvPr/>
          </p:nvSpPr>
          <p:spPr bwMode="auto">
            <a:xfrm>
              <a:off x="5737340"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99" name="Group 98">
            <a:extLst>
              <a:ext uri="{FF2B5EF4-FFF2-40B4-BE49-F238E27FC236}">
                <a16:creationId xmlns:a16="http://schemas.microsoft.com/office/drawing/2014/main" id="{A364BCDB-FD67-4D6F-B77D-27229D69F823}"/>
              </a:ext>
            </a:extLst>
          </p:cNvPr>
          <p:cNvGrpSpPr/>
          <p:nvPr/>
        </p:nvGrpSpPr>
        <p:grpSpPr>
          <a:xfrm>
            <a:off x="5219700" y="3014880"/>
            <a:ext cx="2186457" cy="3385920"/>
            <a:chOff x="5219700" y="3014880"/>
            <a:chExt cx="2186457" cy="3385920"/>
          </a:xfrm>
        </p:grpSpPr>
        <p:sp>
          <p:nvSpPr>
            <p:cNvPr id="22" name="Freeform: Shape 21">
              <a:extLst>
                <a:ext uri="{FF2B5EF4-FFF2-40B4-BE49-F238E27FC236}">
                  <a16:creationId xmlns:a16="http://schemas.microsoft.com/office/drawing/2014/main" id="{BF303735-835F-47AE-A9B8-C551A9D10E40}"/>
                </a:ext>
              </a:extLst>
            </p:cNvPr>
            <p:cNvSpPr/>
            <p:nvPr/>
          </p:nvSpPr>
          <p:spPr>
            <a:xfrm>
              <a:off x="5219700" y="3014880"/>
              <a:ext cx="2186457" cy="3385920"/>
            </a:xfrm>
            <a:custGeom>
              <a:avLst/>
              <a:gdLst>
                <a:gd name="connsiteX0" fmla="*/ 0 w 2186457"/>
                <a:gd name="connsiteY0" fmla="*/ 0 h 3385920"/>
                <a:gd name="connsiteX1" fmla="*/ 1752600 w 2186457"/>
                <a:gd name="connsiteY1" fmla="*/ 0 h 3385920"/>
                <a:gd name="connsiteX2" fmla="*/ 1752600 w 2186457"/>
                <a:gd name="connsiteY2" fmla="*/ 836214 h 3385920"/>
                <a:gd name="connsiteX3" fmla="*/ 1753663 w 2186457"/>
                <a:gd name="connsiteY3" fmla="*/ 836214 h 3385920"/>
                <a:gd name="connsiteX4" fmla="*/ 1753663 w 2186457"/>
                <a:gd name="connsiteY4" fmla="*/ 1244847 h 3385920"/>
                <a:gd name="connsiteX5" fmla="*/ 1833975 w 2186457"/>
                <a:gd name="connsiteY5" fmla="*/ 1407854 h 3385920"/>
                <a:gd name="connsiteX6" fmla="*/ 2039218 w 2186457"/>
                <a:gd name="connsiteY6" fmla="*/ 1320768 h 3385920"/>
                <a:gd name="connsiteX7" fmla="*/ 2039218 w 2186457"/>
                <a:gd name="connsiteY7" fmla="*/ 1695906 h 3385920"/>
                <a:gd name="connsiteX8" fmla="*/ 1833975 w 2186457"/>
                <a:gd name="connsiteY8" fmla="*/ 1611053 h 3385920"/>
                <a:gd name="connsiteX9" fmla="*/ 1753663 w 2186457"/>
                <a:gd name="connsiteY9" fmla="*/ 1774060 h 3385920"/>
                <a:gd name="connsiteX10" fmla="*/ 1753663 w 2186457"/>
                <a:gd name="connsiteY10" fmla="*/ 2182693 h 3385920"/>
                <a:gd name="connsiteX11" fmla="*/ 1752600 w 2186457"/>
                <a:gd name="connsiteY11" fmla="*/ 2182693 h 3385920"/>
                <a:gd name="connsiteX12" fmla="*/ 1752600 w 2186457"/>
                <a:gd name="connsiteY12" fmla="*/ 3242662 h 3385920"/>
                <a:gd name="connsiteX13" fmla="*/ 1609342 w 2186457"/>
                <a:gd name="connsiteY13" fmla="*/ 3385920 h 3385920"/>
                <a:gd name="connsiteX14" fmla="*/ 143258 w 2186457"/>
                <a:gd name="connsiteY14" fmla="*/ 3385920 h 3385920"/>
                <a:gd name="connsiteX15" fmla="*/ 0 w 2186457"/>
                <a:gd name="connsiteY15" fmla="*/ 3242662 h 3385920"/>
                <a:gd name="connsiteX16" fmla="*/ 0 w 2186457"/>
                <a:gd name="connsiteY16" fmla="*/ 738230 h 3385920"/>
                <a:gd name="connsiteX17" fmla="*/ 23800 w 2186457"/>
                <a:gd name="connsiteY17" fmla="*/ 755506 h 3385920"/>
                <a:gd name="connsiteX18" fmla="*/ 218620 w 2186457"/>
                <a:gd name="connsiteY18" fmla="*/ 822082 h 3385920"/>
                <a:gd name="connsiteX19" fmla="*/ 218620 w 2186457"/>
                <a:gd name="connsiteY19" fmla="*/ 351455 h 3385920"/>
                <a:gd name="connsiteX20" fmla="*/ 23800 w 2186457"/>
                <a:gd name="connsiteY20" fmla="*/ 420394 h 3385920"/>
                <a:gd name="connsiteX21" fmla="*/ 0 w 2186457"/>
                <a:gd name="connsiteY21" fmla="*/ 437935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86457" h="3385920">
                  <a:moveTo>
                    <a:pt x="0" y="0"/>
                  </a:moveTo>
                  <a:lnTo>
                    <a:pt x="1752600" y="0"/>
                  </a:lnTo>
                  <a:lnTo>
                    <a:pt x="1752600" y="836214"/>
                  </a:lnTo>
                  <a:lnTo>
                    <a:pt x="1753663" y="836214"/>
                  </a:lnTo>
                  <a:lnTo>
                    <a:pt x="1753663" y="1244847"/>
                  </a:lnTo>
                  <a:cubicBezTo>
                    <a:pt x="1753663" y="1392223"/>
                    <a:pt x="1789357" y="1425717"/>
                    <a:pt x="1833975" y="1407854"/>
                  </a:cubicBezTo>
                  <a:cubicBezTo>
                    <a:pt x="1914287" y="1369893"/>
                    <a:pt x="1925442" y="1302904"/>
                    <a:pt x="2039218" y="1320768"/>
                  </a:cubicBezTo>
                  <a:cubicBezTo>
                    <a:pt x="2235537" y="1352030"/>
                    <a:pt x="2235537" y="1666878"/>
                    <a:pt x="2039218" y="1695906"/>
                  </a:cubicBezTo>
                  <a:cubicBezTo>
                    <a:pt x="1925442" y="1713770"/>
                    <a:pt x="1914287" y="1649014"/>
                    <a:pt x="1833975" y="1611053"/>
                  </a:cubicBezTo>
                  <a:cubicBezTo>
                    <a:pt x="1789357" y="1590957"/>
                    <a:pt x="1753663" y="1626684"/>
                    <a:pt x="1753663" y="1774060"/>
                  </a:cubicBezTo>
                  <a:cubicBezTo>
                    <a:pt x="1753663" y="2182693"/>
                    <a:pt x="1753663" y="2182693"/>
                    <a:pt x="1753663" y="2182693"/>
                  </a:cubicBezTo>
                  <a:lnTo>
                    <a:pt x="1752600" y="2182693"/>
                  </a:lnTo>
                  <a:lnTo>
                    <a:pt x="1752600" y="3242662"/>
                  </a:lnTo>
                  <a:cubicBezTo>
                    <a:pt x="1752600" y="3321781"/>
                    <a:pt x="1688461" y="3385920"/>
                    <a:pt x="1609342" y="3385920"/>
                  </a:cubicBezTo>
                  <a:lnTo>
                    <a:pt x="143258" y="3385920"/>
                  </a:lnTo>
                  <a:cubicBezTo>
                    <a:pt x="64139" y="3385920"/>
                    <a:pt x="0" y="3321781"/>
                    <a:pt x="0" y="3242662"/>
                  </a:cubicBezTo>
                  <a:lnTo>
                    <a:pt x="0" y="738230"/>
                  </a:lnTo>
                  <a:lnTo>
                    <a:pt x="23800" y="755506"/>
                  </a:lnTo>
                  <a:cubicBezTo>
                    <a:pt x="76932" y="797396"/>
                    <a:pt x="111568" y="838890"/>
                    <a:pt x="218620" y="822082"/>
                  </a:cubicBezTo>
                  <a:cubicBezTo>
                    <a:pt x="464911" y="785665"/>
                    <a:pt x="464911" y="390674"/>
                    <a:pt x="218620" y="351455"/>
                  </a:cubicBezTo>
                  <a:cubicBezTo>
                    <a:pt x="111568" y="334646"/>
                    <a:pt x="76932" y="377717"/>
                    <a:pt x="23800" y="420394"/>
                  </a:cubicBezTo>
                  <a:lnTo>
                    <a:pt x="0" y="437935"/>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BDC2948C-5B02-471C-BCC1-7E330F8E399C}"/>
                </a:ext>
              </a:extLst>
            </p:cNvPr>
            <p:cNvSpPr txBox="1"/>
            <p:nvPr/>
          </p:nvSpPr>
          <p:spPr>
            <a:xfrm>
              <a:off x="52837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 LOREM IPSUM </a:t>
              </a:r>
              <a:r>
                <a:rPr lang="en-US" sz="1500" dirty="0">
                  <a:solidFill>
                    <a:schemeClr val="bg1"/>
                  </a:solidFill>
                  <a:latin typeface="Bernard MT Condensed" panose="02050806060905020404" pitchFamily="18" charset="0"/>
                </a:rPr>
                <a:t>03</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      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72AC8E7A-6464-46F4-A58F-231B845A6C3D}"/>
              </a:ext>
            </a:extLst>
          </p:cNvPr>
          <p:cNvGrpSpPr/>
          <p:nvPr/>
        </p:nvGrpSpPr>
        <p:grpSpPr>
          <a:xfrm>
            <a:off x="3390900" y="1752600"/>
            <a:ext cx="2187460" cy="4648200"/>
            <a:chOff x="3390900" y="1752600"/>
            <a:chExt cx="2187460" cy="4648200"/>
          </a:xfrm>
        </p:grpSpPr>
        <p:sp>
          <p:nvSpPr>
            <p:cNvPr id="33" name="Freeform: Shape 32">
              <a:extLst>
                <a:ext uri="{FF2B5EF4-FFF2-40B4-BE49-F238E27FC236}">
                  <a16:creationId xmlns:a16="http://schemas.microsoft.com/office/drawing/2014/main" id="{38641C24-A49E-4F39-A0EA-B36FC84B0142}"/>
                </a:ext>
              </a:extLst>
            </p:cNvPr>
            <p:cNvSpPr/>
            <p:nvPr/>
          </p:nvSpPr>
          <p:spPr>
            <a:xfrm>
              <a:off x="3390900" y="1752600"/>
              <a:ext cx="2187460" cy="4648200"/>
            </a:xfrm>
            <a:custGeom>
              <a:avLst/>
              <a:gdLst>
                <a:gd name="connsiteX0" fmla="*/ 143258 w 2187460"/>
                <a:gd name="connsiteY0" fmla="*/ 0 h 4648200"/>
                <a:gd name="connsiteX1" fmla="*/ 1609342 w 2187460"/>
                <a:gd name="connsiteY1" fmla="*/ 0 h 4648200"/>
                <a:gd name="connsiteX2" fmla="*/ 1752600 w 2187460"/>
                <a:gd name="connsiteY2" fmla="*/ 143258 h 4648200"/>
                <a:gd name="connsiteX3" fmla="*/ 1752600 w 2187460"/>
                <a:gd name="connsiteY3" fmla="*/ 1184094 h 4648200"/>
                <a:gd name="connsiteX4" fmla="*/ 1754666 w 2187460"/>
                <a:gd name="connsiteY4" fmla="*/ 1184094 h 4648200"/>
                <a:gd name="connsiteX5" fmla="*/ 1754666 w 2187460"/>
                <a:gd name="connsiteY5" fmla="*/ 1592727 h 4648200"/>
                <a:gd name="connsiteX6" fmla="*/ 1834978 w 2187460"/>
                <a:gd name="connsiteY6" fmla="*/ 1755734 h 4648200"/>
                <a:gd name="connsiteX7" fmla="*/ 2040221 w 2187460"/>
                <a:gd name="connsiteY7" fmla="*/ 1668648 h 4648200"/>
                <a:gd name="connsiteX8" fmla="*/ 2040221 w 2187460"/>
                <a:gd name="connsiteY8" fmla="*/ 2043786 h 4648200"/>
                <a:gd name="connsiteX9" fmla="*/ 1834978 w 2187460"/>
                <a:gd name="connsiteY9" fmla="*/ 1958933 h 4648200"/>
                <a:gd name="connsiteX10" fmla="*/ 1754666 w 2187460"/>
                <a:gd name="connsiteY10" fmla="*/ 2121940 h 4648200"/>
                <a:gd name="connsiteX11" fmla="*/ 1754666 w 2187460"/>
                <a:gd name="connsiteY11" fmla="*/ 2530573 h 4648200"/>
                <a:gd name="connsiteX12" fmla="*/ 1752600 w 2187460"/>
                <a:gd name="connsiteY12" fmla="*/ 2530573 h 4648200"/>
                <a:gd name="connsiteX13" fmla="*/ 1752600 w 2187460"/>
                <a:gd name="connsiteY13" fmla="*/ 4504942 h 4648200"/>
                <a:gd name="connsiteX14" fmla="*/ 1609342 w 2187460"/>
                <a:gd name="connsiteY14" fmla="*/ 4648200 h 4648200"/>
                <a:gd name="connsiteX15" fmla="*/ 143258 w 2187460"/>
                <a:gd name="connsiteY15" fmla="*/ 4648200 h 4648200"/>
                <a:gd name="connsiteX16" fmla="*/ 0 w 2187460"/>
                <a:gd name="connsiteY16" fmla="*/ 4504942 h 4648200"/>
                <a:gd name="connsiteX17" fmla="*/ 0 w 2187460"/>
                <a:gd name="connsiteY17" fmla="*/ 1086110 h 4648200"/>
                <a:gd name="connsiteX18" fmla="*/ 23799 w 2187460"/>
                <a:gd name="connsiteY18" fmla="*/ 1103386 h 4648200"/>
                <a:gd name="connsiteX19" fmla="*/ 218620 w 2187460"/>
                <a:gd name="connsiteY19" fmla="*/ 1169962 h 4648200"/>
                <a:gd name="connsiteX20" fmla="*/ 218620 w 2187460"/>
                <a:gd name="connsiteY20" fmla="*/ 699335 h 4648200"/>
                <a:gd name="connsiteX21" fmla="*/ 23799 w 2187460"/>
                <a:gd name="connsiteY21" fmla="*/ 768274 h 4648200"/>
                <a:gd name="connsiteX22" fmla="*/ 0 w 2187460"/>
                <a:gd name="connsiteY22" fmla="*/ 785815 h 4648200"/>
                <a:gd name="connsiteX23" fmla="*/ 0 w 2187460"/>
                <a:gd name="connsiteY23" fmla="*/ 143258 h 4648200"/>
                <a:gd name="connsiteX24" fmla="*/ 143258 w 2187460"/>
                <a:gd name="connsiteY24"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87460" h="4648200">
                  <a:moveTo>
                    <a:pt x="143258" y="0"/>
                  </a:moveTo>
                  <a:lnTo>
                    <a:pt x="1609342" y="0"/>
                  </a:lnTo>
                  <a:cubicBezTo>
                    <a:pt x="1688461" y="0"/>
                    <a:pt x="1752600" y="64139"/>
                    <a:pt x="1752600" y="143258"/>
                  </a:cubicBezTo>
                  <a:lnTo>
                    <a:pt x="1752600" y="1184094"/>
                  </a:lnTo>
                  <a:lnTo>
                    <a:pt x="1754666" y="1184094"/>
                  </a:lnTo>
                  <a:lnTo>
                    <a:pt x="1754666" y="1592727"/>
                  </a:lnTo>
                  <a:cubicBezTo>
                    <a:pt x="1754666" y="1740103"/>
                    <a:pt x="1790360" y="1773597"/>
                    <a:pt x="1834978" y="1755734"/>
                  </a:cubicBezTo>
                  <a:cubicBezTo>
                    <a:pt x="1915290" y="1717773"/>
                    <a:pt x="1926445" y="1650784"/>
                    <a:pt x="2040221" y="1668648"/>
                  </a:cubicBezTo>
                  <a:cubicBezTo>
                    <a:pt x="2236540" y="1699910"/>
                    <a:pt x="2236540" y="2014758"/>
                    <a:pt x="2040221" y="2043786"/>
                  </a:cubicBezTo>
                  <a:cubicBezTo>
                    <a:pt x="1926445" y="2061650"/>
                    <a:pt x="1915290" y="1996894"/>
                    <a:pt x="1834978" y="1958933"/>
                  </a:cubicBezTo>
                  <a:cubicBezTo>
                    <a:pt x="1790360" y="1938837"/>
                    <a:pt x="1754666" y="1974564"/>
                    <a:pt x="1754666" y="2121940"/>
                  </a:cubicBezTo>
                  <a:cubicBezTo>
                    <a:pt x="1754666" y="2530573"/>
                    <a:pt x="1754666" y="2530573"/>
                    <a:pt x="1754666" y="2530573"/>
                  </a:cubicBezTo>
                  <a:lnTo>
                    <a:pt x="1752600" y="2530573"/>
                  </a:lnTo>
                  <a:lnTo>
                    <a:pt x="1752600" y="4504942"/>
                  </a:lnTo>
                  <a:cubicBezTo>
                    <a:pt x="1752600" y="4584061"/>
                    <a:pt x="1688461" y="4648200"/>
                    <a:pt x="1609342" y="4648200"/>
                  </a:cubicBezTo>
                  <a:lnTo>
                    <a:pt x="143258" y="4648200"/>
                  </a:lnTo>
                  <a:cubicBezTo>
                    <a:pt x="64139" y="4648200"/>
                    <a:pt x="0" y="4584061"/>
                    <a:pt x="0" y="4504942"/>
                  </a:cubicBezTo>
                  <a:lnTo>
                    <a:pt x="0" y="1086110"/>
                  </a:lnTo>
                  <a:lnTo>
                    <a:pt x="23799" y="1103386"/>
                  </a:lnTo>
                  <a:cubicBezTo>
                    <a:pt x="76932" y="1145276"/>
                    <a:pt x="111567" y="1186770"/>
                    <a:pt x="218620" y="1169962"/>
                  </a:cubicBezTo>
                  <a:cubicBezTo>
                    <a:pt x="464911" y="1133545"/>
                    <a:pt x="464911" y="738554"/>
                    <a:pt x="218620" y="699335"/>
                  </a:cubicBezTo>
                  <a:cubicBezTo>
                    <a:pt x="111567" y="682526"/>
                    <a:pt x="76932" y="725597"/>
                    <a:pt x="23799" y="768274"/>
                  </a:cubicBezTo>
                  <a:lnTo>
                    <a:pt x="0" y="785815"/>
                  </a:lnTo>
                  <a:lnTo>
                    <a:pt x="0" y="143258"/>
                  </a:lnTo>
                  <a:cubicBezTo>
                    <a:pt x="0" y="64139"/>
                    <a:pt x="64139" y="0"/>
                    <a:pt x="143258"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 Box 10">
              <a:extLst>
                <a:ext uri="{FF2B5EF4-FFF2-40B4-BE49-F238E27FC236}">
                  <a16:creationId xmlns:a16="http://schemas.microsoft.com/office/drawing/2014/main" id="{FA5D6E6D-3108-4437-A631-AB0242505339}"/>
                </a:ext>
              </a:extLst>
            </p:cNvPr>
            <p:cNvSpPr txBox="1">
              <a:spLocks noChangeArrowheads="1"/>
            </p:cNvSpPr>
            <p:nvPr/>
          </p:nvSpPr>
          <p:spPr bwMode="auto">
            <a:xfrm>
              <a:off x="3908540"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9" name="Group 8">
            <a:extLst>
              <a:ext uri="{FF2B5EF4-FFF2-40B4-BE49-F238E27FC236}">
                <a16:creationId xmlns:a16="http://schemas.microsoft.com/office/drawing/2014/main" id="{82C9F17E-C202-4B68-A8A3-56A15169D228}"/>
              </a:ext>
            </a:extLst>
          </p:cNvPr>
          <p:cNvGrpSpPr/>
          <p:nvPr/>
        </p:nvGrpSpPr>
        <p:grpSpPr>
          <a:xfrm>
            <a:off x="3390900" y="3014880"/>
            <a:ext cx="2187460" cy="3385920"/>
            <a:chOff x="3390900" y="3014880"/>
            <a:chExt cx="2187460" cy="3385920"/>
          </a:xfrm>
        </p:grpSpPr>
        <p:sp>
          <p:nvSpPr>
            <p:cNvPr id="21" name="Freeform: Shape 20">
              <a:extLst>
                <a:ext uri="{FF2B5EF4-FFF2-40B4-BE49-F238E27FC236}">
                  <a16:creationId xmlns:a16="http://schemas.microsoft.com/office/drawing/2014/main" id="{F4DE7473-4E7E-4833-80E5-5BDA2193EEE1}"/>
                </a:ext>
              </a:extLst>
            </p:cNvPr>
            <p:cNvSpPr/>
            <p:nvPr/>
          </p:nvSpPr>
          <p:spPr>
            <a:xfrm>
              <a:off x="3390900" y="3014880"/>
              <a:ext cx="2187460" cy="3385920"/>
            </a:xfrm>
            <a:custGeom>
              <a:avLst/>
              <a:gdLst>
                <a:gd name="connsiteX0" fmla="*/ 0 w 2187460"/>
                <a:gd name="connsiteY0" fmla="*/ 0 h 3385920"/>
                <a:gd name="connsiteX1" fmla="*/ 1754666 w 2187460"/>
                <a:gd name="connsiteY1" fmla="*/ 0 h 3385920"/>
                <a:gd name="connsiteX2" fmla="*/ 1754666 w 2187460"/>
                <a:gd name="connsiteY2" fmla="*/ 330447 h 3385920"/>
                <a:gd name="connsiteX3" fmla="*/ 1834978 w 2187460"/>
                <a:gd name="connsiteY3" fmla="*/ 493454 h 3385920"/>
                <a:gd name="connsiteX4" fmla="*/ 2040221 w 2187460"/>
                <a:gd name="connsiteY4" fmla="*/ 406368 h 3385920"/>
                <a:gd name="connsiteX5" fmla="*/ 2040221 w 2187460"/>
                <a:gd name="connsiteY5" fmla="*/ 781506 h 3385920"/>
                <a:gd name="connsiteX6" fmla="*/ 1834978 w 2187460"/>
                <a:gd name="connsiteY6" fmla="*/ 696653 h 3385920"/>
                <a:gd name="connsiteX7" fmla="*/ 1754666 w 2187460"/>
                <a:gd name="connsiteY7" fmla="*/ 859660 h 3385920"/>
                <a:gd name="connsiteX8" fmla="*/ 1754666 w 2187460"/>
                <a:gd name="connsiteY8" fmla="*/ 1268293 h 3385920"/>
                <a:gd name="connsiteX9" fmla="*/ 1752600 w 2187460"/>
                <a:gd name="connsiteY9" fmla="*/ 1268293 h 3385920"/>
                <a:gd name="connsiteX10" fmla="*/ 1752600 w 2187460"/>
                <a:gd name="connsiteY10" fmla="*/ 3242662 h 3385920"/>
                <a:gd name="connsiteX11" fmla="*/ 1609342 w 2187460"/>
                <a:gd name="connsiteY11" fmla="*/ 3385920 h 3385920"/>
                <a:gd name="connsiteX12" fmla="*/ 143258 w 2187460"/>
                <a:gd name="connsiteY12" fmla="*/ 3385920 h 3385920"/>
                <a:gd name="connsiteX13" fmla="*/ 0 w 2187460"/>
                <a:gd name="connsiteY13" fmla="*/ 3242662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87460" h="3385920">
                  <a:moveTo>
                    <a:pt x="0" y="0"/>
                  </a:moveTo>
                  <a:lnTo>
                    <a:pt x="1754666" y="0"/>
                  </a:lnTo>
                  <a:lnTo>
                    <a:pt x="1754666" y="330447"/>
                  </a:lnTo>
                  <a:cubicBezTo>
                    <a:pt x="1754666" y="477823"/>
                    <a:pt x="1790360" y="511317"/>
                    <a:pt x="1834978" y="493454"/>
                  </a:cubicBezTo>
                  <a:cubicBezTo>
                    <a:pt x="1915290" y="455493"/>
                    <a:pt x="1926445" y="388504"/>
                    <a:pt x="2040221" y="406368"/>
                  </a:cubicBezTo>
                  <a:cubicBezTo>
                    <a:pt x="2236540" y="437630"/>
                    <a:pt x="2236540" y="752478"/>
                    <a:pt x="2040221" y="781506"/>
                  </a:cubicBezTo>
                  <a:cubicBezTo>
                    <a:pt x="1926445" y="799370"/>
                    <a:pt x="1915290" y="734614"/>
                    <a:pt x="1834978" y="696653"/>
                  </a:cubicBezTo>
                  <a:cubicBezTo>
                    <a:pt x="1790360" y="676557"/>
                    <a:pt x="1754666" y="712284"/>
                    <a:pt x="1754666" y="859660"/>
                  </a:cubicBezTo>
                  <a:cubicBezTo>
                    <a:pt x="1754666" y="1268293"/>
                    <a:pt x="1754666" y="1268293"/>
                    <a:pt x="1754666" y="1268293"/>
                  </a:cubicBezTo>
                  <a:lnTo>
                    <a:pt x="1752600" y="1268293"/>
                  </a:lnTo>
                  <a:lnTo>
                    <a:pt x="1752600" y="3242662"/>
                  </a:lnTo>
                  <a:cubicBezTo>
                    <a:pt x="1752600" y="3321781"/>
                    <a:pt x="1688461" y="3385920"/>
                    <a:pt x="1609342" y="3385920"/>
                  </a:cubicBezTo>
                  <a:lnTo>
                    <a:pt x="143258" y="3385920"/>
                  </a:lnTo>
                  <a:cubicBezTo>
                    <a:pt x="64139" y="3385920"/>
                    <a:pt x="0" y="3321781"/>
                    <a:pt x="0" y="32426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ED0AA720-AE21-436B-BD3F-A081A9FD58B4}"/>
                </a:ext>
              </a:extLst>
            </p:cNvPr>
            <p:cNvSpPr txBox="1"/>
            <p:nvPr/>
          </p:nvSpPr>
          <p:spPr>
            <a:xfrm>
              <a:off x="34549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 name="Group 6">
            <a:extLst>
              <a:ext uri="{FF2B5EF4-FFF2-40B4-BE49-F238E27FC236}">
                <a16:creationId xmlns:a16="http://schemas.microsoft.com/office/drawing/2014/main" id="{4FE16483-B913-469F-824D-F6E584CA9868}"/>
              </a:ext>
            </a:extLst>
          </p:cNvPr>
          <p:cNvGrpSpPr/>
          <p:nvPr/>
        </p:nvGrpSpPr>
        <p:grpSpPr>
          <a:xfrm>
            <a:off x="1562100" y="1752600"/>
            <a:ext cx="2187460" cy="4648200"/>
            <a:chOff x="1562100" y="1752600"/>
            <a:chExt cx="2187460" cy="4648200"/>
          </a:xfrm>
        </p:grpSpPr>
        <p:sp>
          <p:nvSpPr>
            <p:cNvPr id="32" name="Freeform: Shape 31">
              <a:extLst>
                <a:ext uri="{FF2B5EF4-FFF2-40B4-BE49-F238E27FC236}">
                  <a16:creationId xmlns:a16="http://schemas.microsoft.com/office/drawing/2014/main" id="{A3290D45-0383-4879-9521-C476E29CB5D3}"/>
                </a:ext>
              </a:extLst>
            </p:cNvPr>
            <p:cNvSpPr/>
            <p:nvPr/>
          </p:nvSpPr>
          <p:spPr>
            <a:xfrm>
              <a:off x="1562100" y="1752600"/>
              <a:ext cx="2187460" cy="4648200"/>
            </a:xfrm>
            <a:custGeom>
              <a:avLst/>
              <a:gdLst>
                <a:gd name="connsiteX0" fmla="*/ 143258 w 2187460"/>
                <a:gd name="connsiteY0" fmla="*/ 0 h 4648200"/>
                <a:gd name="connsiteX1" fmla="*/ 1609342 w 2187460"/>
                <a:gd name="connsiteY1" fmla="*/ 0 h 4648200"/>
                <a:gd name="connsiteX2" fmla="*/ 1752600 w 2187460"/>
                <a:gd name="connsiteY2" fmla="*/ 143258 h 4648200"/>
                <a:gd name="connsiteX3" fmla="*/ 1752600 w 2187460"/>
                <a:gd name="connsiteY3" fmla="*/ 269694 h 4648200"/>
                <a:gd name="connsiteX4" fmla="*/ 1754666 w 2187460"/>
                <a:gd name="connsiteY4" fmla="*/ 269694 h 4648200"/>
                <a:gd name="connsiteX5" fmla="*/ 1754666 w 2187460"/>
                <a:gd name="connsiteY5" fmla="*/ 678327 h 4648200"/>
                <a:gd name="connsiteX6" fmla="*/ 1834978 w 2187460"/>
                <a:gd name="connsiteY6" fmla="*/ 841334 h 4648200"/>
                <a:gd name="connsiteX7" fmla="*/ 2040221 w 2187460"/>
                <a:gd name="connsiteY7" fmla="*/ 754248 h 4648200"/>
                <a:gd name="connsiteX8" fmla="*/ 2040221 w 2187460"/>
                <a:gd name="connsiteY8" fmla="*/ 1129386 h 4648200"/>
                <a:gd name="connsiteX9" fmla="*/ 1834978 w 2187460"/>
                <a:gd name="connsiteY9" fmla="*/ 1044533 h 4648200"/>
                <a:gd name="connsiteX10" fmla="*/ 1754666 w 2187460"/>
                <a:gd name="connsiteY10" fmla="*/ 1207540 h 4648200"/>
                <a:gd name="connsiteX11" fmla="*/ 1754666 w 2187460"/>
                <a:gd name="connsiteY11" fmla="*/ 1616173 h 4648200"/>
                <a:gd name="connsiteX12" fmla="*/ 1752600 w 2187460"/>
                <a:gd name="connsiteY12" fmla="*/ 1616173 h 4648200"/>
                <a:gd name="connsiteX13" fmla="*/ 1752600 w 2187460"/>
                <a:gd name="connsiteY13" fmla="*/ 4504942 h 4648200"/>
                <a:gd name="connsiteX14" fmla="*/ 1609342 w 2187460"/>
                <a:gd name="connsiteY14" fmla="*/ 4648200 h 4648200"/>
                <a:gd name="connsiteX15" fmla="*/ 143258 w 2187460"/>
                <a:gd name="connsiteY15" fmla="*/ 4648200 h 4648200"/>
                <a:gd name="connsiteX16" fmla="*/ 0 w 2187460"/>
                <a:gd name="connsiteY16" fmla="*/ 4504942 h 4648200"/>
                <a:gd name="connsiteX17" fmla="*/ 0 w 2187460"/>
                <a:gd name="connsiteY17" fmla="*/ 143258 h 4648200"/>
                <a:gd name="connsiteX18" fmla="*/ 143258 w 2187460"/>
                <a:gd name="connsiteY18" fmla="*/ 0 h 464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187460" h="4648200">
                  <a:moveTo>
                    <a:pt x="143258" y="0"/>
                  </a:moveTo>
                  <a:lnTo>
                    <a:pt x="1609342" y="0"/>
                  </a:lnTo>
                  <a:cubicBezTo>
                    <a:pt x="1688461" y="0"/>
                    <a:pt x="1752600" y="64139"/>
                    <a:pt x="1752600" y="143258"/>
                  </a:cubicBezTo>
                  <a:lnTo>
                    <a:pt x="1752600" y="269694"/>
                  </a:lnTo>
                  <a:lnTo>
                    <a:pt x="1754666" y="269694"/>
                  </a:lnTo>
                  <a:lnTo>
                    <a:pt x="1754666" y="678327"/>
                  </a:lnTo>
                  <a:cubicBezTo>
                    <a:pt x="1754666" y="825703"/>
                    <a:pt x="1790360" y="859197"/>
                    <a:pt x="1834978" y="841334"/>
                  </a:cubicBezTo>
                  <a:cubicBezTo>
                    <a:pt x="1915290" y="803373"/>
                    <a:pt x="1926445" y="736384"/>
                    <a:pt x="2040221" y="754248"/>
                  </a:cubicBezTo>
                  <a:cubicBezTo>
                    <a:pt x="2236540" y="785510"/>
                    <a:pt x="2236540" y="1100358"/>
                    <a:pt x="2040221" y="1129386"/>
                  </a:cubicBezTo>
                  <a:cubicBezTo>
                    <a:pt x="1926445" y="1147250"/>
                    <a:pt x="1915290" y="1082494"/>
                    <a:pt x="1834978" y="1044533"/>
                  </a:cubicBezTo>
                  <a:cubicBezTo>
                    <a:pt x="1790360" y="1024437"/>
                    <a:pt x="1754666" y="1060164"/>
                    <a:pt x="1754666" y="1207540"/>
                  </a:cubicBezTo>
                  <a:cubicBezTo>
                    <a:pt x="1754666" y="1616173"/>
                    <a:pt x="1754666" y="1616173"/>
                    <a:pt x="1754666" y="1616173"/>
                  </a:cubicBezTo>
                  <a:lnTo>
                    <a:pt x="1752600" y="1616173"/>
                  </a:lnTo>
                  <a:lnTo>
                    <a:pt x="1752600" y="4504942"/>
                  </a:lnTo>
                  <a:cubicBezTo>
                    <a:pt x="1752600" y="4584061"/>
                    <a:pt x="1688461" y="4648200"/>
                    <a:pt x="1609342" y="4648200"/>
                  </a:cubicBezTo>
                  <a:lnTo>
                    <a:pt x="143258" y="4648200"/>
                  </a:lnTo>
                  <a:cubicBezTo>
                    <a:pt x="64139" y="4648200"/>
                    <a:pt x="0" y="4584061"/>
                    <a:pt x="0" y="4504942"/>
                  </a:cubicBezTo>
                  <a:lnTo>
                    <a:pt x="0" y="143258"/>
                  </a:lnTo>
                  <a:cubicBezTo>
                    <a:pt x="0" y="64139"/>
                    <a:pt x="64139" y="0"/>
                    <a:pt x="143258"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2C4F853A-0246-437E-B102-E84E05A8D9F1}"/>
                </a:ext>
              </a:extLst>
            </p:cNvPr>
            <p:cNvSpPr txBox="1">
              <a:spLocks noChangeArrowheads="1"/>
            </p:cNvSpPr>
            <p:nvPr/>
          </p:nvSpPr>
          <p:spPr bwMode="auto">
            <a:xfrm>
              <a:off x="2083308" y="193548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4" name="Group 3">
            <a:extLst>
              <a:ext uri="{FF2B5EF4-FFF2-40B4-BE49-F238E27FC236}">
                <a16:creationId xmlns:a16="http://schemas.microsoft.com/office/drawing/2014/main" id="{302D8F55-6A3E-4117-8547-B716CA44F841}"/>
              </a:ext>
            </a:extLst>
          </p:cNvPr>
          <p:cNvGrpSpPr/>
          <p:nvPr/>
        </p:nvGrpSpPr>
        <p:grpSpPr>
          <a:xfrm>
            <a:off x="1562100" y="3014880"/>
            <a:ext cx="1754666" cy="3385920"/>
            <a:chOff x="1562100" y="3014880"/>
            <a:chExt cx="1754666" cy="3385920"/>
          </a:xfrm>
        </p:grpSpPr>
        <p:sp>
          <p:nvSpPr>
            <p:cNvPr id="20" name="Freeform: Shape 19">
              <a:extLst>
                <a:ext uri="{FF2B5EF4-FFF2-40B4-BE49-F238E27FC236}">
                  <a16:creationId xmlns:a16="http://schemas.microsoft.com/office/drawing/2014/main" id="{B17C3897-ABBA-4FF9-9951-A4DC825B7D1C}"/>
                </a:ext>
              </a:extLst>
            </p:cNvPr>
            <p:cNvSpPr/>
            <p:nvPr/>
          </p:nvSpPr>
          <p:spPr>
            <a:xfrm>
              <a:off x="1562100" y="3014880"/>
              <a:ext cx="1754666" cy="3385920"/>
            </a:xfrm>
            <a:custGeom>
              <a:avLst/>
              <a:gdLst>
                <a:gd name="connsiteX0" fmla="*/ 0 w 1754666"/>
                <a:gd name="connsiteY0" fmla="*/ 0 h 3385920"/>
                <a:gd name="connsiteX1" fmla="*/ 1754666 w 1754666"/>
                <a:gd name="connsiteY1" fmla="*/ 0 h 3385920"/>
                <a:gd name="connsiteX2" fmla="*/ 1754666 w 1754666"/>
                <a:gd name="connsiteY2" fmla="*/ 17190 h 3385920"/>
                <a:gd name="connsiteX3" fmla="*/ 1754666 w 1754666"/>
                <a:gd name="connsiteY3" fmla="*/ 353893 h 3385920"/>
                <a:gd name="connsiteX4" fmla="*/ 1752600 w 1754666"/>
                <a:gd name="connsiteY4" fmla="*/ 353893 h 3385920"/>
                <a:gd name="connsiteX5" fmla="*/ 1752600 w 1754666"/>
                <a:gd name="connsiteY5" fmla="*/ 3242662 h 3385920"/>
                <a:gd name="connsiteX6" fmla="*/ 1609342 w 1754666"/>
                <a:gd name="connsiteY6" fmla="*/ 3385920 h 3385920"/>
                <a:gd name="connsiteX7" fmla="*/ 143258 w 1754666"/>
                <a:gd name="connsiteY7" fmla="*/ 3385920 h 3385920"/>
                <a:gd name="connsiteX8" fmla="*/ 0 w 1754666"/>
                <a:gd name="connsiteY8" fmla="*/ 3242662 h 338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4666" h="3385920">
                  <a:moveTo>
                    <a:pt x="0" y="0"/>
                  </a:moveTo>
                  <a:lnTo>
                    <a:pt x="1754666" y="0"/>
                  </a:lnTo>
                  <a:lnTo>
                    <a:pt x="1754666" y="17190"/>
                  </a:lnTo>
                  <a:cubicBezTo>
                    <a:pt x="1754666" y="353893"/>
                    <a:pt x="1754666" y="353893"/>
                    <a:pt x="1754666" y="353893"/>
                  </a:cubicBezTo>
                  <a:lnTo>
                    <a:pt x="1752600" y="353893"/>
                  </a:lnTo>
                  <a:lnTo>
                    <a:pt x="1752600" y="3242662"/>
                  </a:lnTo>
                  <a:cubicBezTo>
                    <a:pt x="1752600" y="3321781"/>
                    <a:pt x="1688461" y="3385920"/>
                    <a:pt x="1609342" y="3385920"/>
                  </a:cubicBezTo>
                  <a:lnTo>
                    <a:pt x="143258" y="3385920"/>
                  </a:lnTo>
                  <a:cubicBezTo>
                    <a:pt x="64139" y="3385920"/>
                    <a:pt x="0" y="3321781"/>
                    <a:pt x="0" y="32426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590855A8-FEC9-4328-8088-9309464FDC3C}"/>
                </a:ext>
              </a:extLst>
            </p:cNvPr>
            <p:cNvSpPr txBox="1"/>
            <p:nvPr/>
          </p:nvSpPr>
          <p:spPr>
            <a:xfrm>
              <a:off x="1626108" y="3307080"/>
              <a:ext cx="1676400" cy="1461939"/>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algn="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 name="Group 2">
            <a:extLst>
              <a:ext uri="{FF2B5EF4-FFF2-40B4-BE49-F238E27FC236}">
                <a16:creationId xmlns:a16="http://schemas.microsoft.com/office/drawing/2014/main" id="{B2FD48AA-69A5-48C5-8E3E-1F1B7944CACC}"/>
              </a:ext>
            </a:extLst>
          </p:cNvPr>
          <p:cNvGrpSpPr/>
          <p:nvPr/>
        </p:nvGrpSpPr>
        <p:grpSpPr>
          <a:xfrm>
            <a:off x="1562100" y="5059680"/>
            <a:ext cx="1752600" cy="1341120"/>
            <a:chOff x="1562100" y="5059680"/>
            <a:chExt cx="1752600" cy="1341120"/>
          </a:xfrm>
        </p:grpSpPr>
        <p:sp>
          <p:nvSpPr>
            <p:cNvPr id="25" name="Freeform: Shape 24">
              <a:extLst>
                <a:ext uri="{FF2B5EF4-FFF2-40B4-BE49-F238E27FC236}">
                  <a16:creationId xmlns:a16="http://schemas.microsoft.com/office/drawing/2014/main" id="{42797EE3-9391-4C21-A42E-BBF06FDC80A5}"/>
                </a:ext>
              </a:extLst>
            </p:cNvPr>
            <p:cNvSpPr/>
            <p:nvPr/>
          </p:nvSpPr>
          <p:spPr>
            <a:xfrm>
              <a:off x="15621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B4F19D4-5403-496B-92AE-7C0048E4F013}"/>
                </a:ext>
              </a:extLst>
            </p:cNvPr>
            <p:cNvGrpSpPr>
              <a:grpSpLocks noChangeAspect="1"/>
            </p:cNvGrpSpPr>
            <p:nvPr/>
          </p:nvGrpSpPr>
          <p:grpSpPr>
            <a:xfrm rot="2700000">
              <a:off x="2083308" y="5365636"/>
              <a:ext cx="731520" cy="731520"/>
              <a:chOff x="3383280" y="274320"/>
              <a:chExt cx="5669280" cy="5669280"/>
            </a:xfrm>
            <a:blipFill dpi="0" rotWithShape="0">
              <a:blip r:embed="rId2"/>
              <a:srcRect/>
              <a:stretch>
                <a:fillRect/>
              </a:stretch>
            </a:blipFill>
          </p:grpSpPr>
          <p:sp>
            <p:nvSpPr>
              <p:cNvPr id="37" name="Rectangle 36">
                <a:extLst>
                  <a:ext uri="{FF2B5EF4-FFF2-40B4-BE49-F238E27FC236}">
                    <a16:creationId xmlns:a16="http://schemas.microsoft.com/office/drawing/2014/main" id="{BE44CE07-FD81-4B4C-ACC3-081F37942BC0}"/>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B3763B9A-3D29-4099-87DB-4503431EDC33}"/>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98F07B6-5AFE-4DE8-B82C-DF33989A06D9}"/>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77E733A4-9BB8-49C5-A4CC-1A3D18C0AD1F}"/>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E12A3466-70E0-4D7C-9F82-0F42F8B6420D}"/>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535DDF50-F47B-4E50-AA26-7D50E979FE5F}"/>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5AB7738C-C744-45C9-8B76-C72E639200C4}"/>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3BF1A5AF-5F1E-48B5-AE2A-5F584755B1CC}"/>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1B81A5D0-81AD-453B-956E-E61B0EFD8DC7}"/>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7" name="Group 96">
            <a:extLst>
              <a:ext uri="{FF2B5EF4-FFF2-40B4-BE49-F238E27FC236}">
                <a16:creationId xmlns:a16="http://schemas.microsoft.com/office/drawing/2014/main" id="{CBFB336A-CDEF-4620-A0FF-290D64FF219E}"/>
              </a:ext>
            </a:extLst>
          </p:cNvPr>
          <p:cNvGrpSpPr/>
          <p:nvPr/>
        </p:nvGrpSpPr>
        <p:grpSpPr>
          <a:xfrm>
            <a:off x="3390900" y="5059680"/>
            <a:ext cx="1752600" cy="1341120"/>
            <a:chOff x="3390900" y="5059680"/>
            <a:chExt cx="1752600" cy="1341120"/>
          </a:xfrm>
        </p:grpSpPr>
        <p:sp>
          <p:nvSpPr>
            <p:cNvPr id="26" name="Freeform: Shape 25">
              <a:extLst>
                <a:ext uri="{FF2B5EF4-FFF2-40B4-BE49-F238E27FC236}">
                  <a16:creationId xmlns:a16="http://schemas.microsoft.com/office/drawing/2014/main" id="{3B8EBE57-80A2-4418-9936-D5FBE68A33F0}"/>
                </a:ext>
              </a:extLst>
            </p:cNvPr>
            <p:cNvSpPr/>
            <p:nvPr/>
          </p:nvSpPr>
          <p:spPr>
            <a:xfrm>
              <a:off x="33909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0DC2ECF5-400D-42DF-8A7F-4555ED8658B6}"/>
                </a:ext>
              </a:extLst>
            </p:cNvPr>
            <p:cNvGrpSpPr>
              <a:grpSpLocks noChangeAspect="1"/>
            </p:cNvGrpSpPr>
            <p:nvPr/>
          </p:nvGrpSpPr>
          <p:grpSpPr>
            <a:xfrm rot="2700000">
              <a:off x="3912108" y="5364480"/>
              <a:ext cx="731520" cy="731520"/>
              <a:chOff x="3383280" y="274320"/>
              <a:chExt cx="5669280" cy="5669280"/>
            </a:xfrm>
            <a:blipFill dpi="0" rotWithShape="0">
              <a:blip r:embed="rId3"/>
              <a:srcRect/>
              <a:stretch>
                <a:fillRect/>
              </a:stretch>
            </a:blipFill>
          </p:grpSpPr>
          <p:sp>
            <p:nvSpPr>
              <p:cNvPr id="48" name="Rectangle 47">
                <a:extLst>
                  <a:ext uri="{FF2B5EF4-FFF2-40B4-BE49-F238E27FC236}">
                    <a16:creationId xmlns:a16="http://schemas.microsoft.com/office/drawing/2014/main" id="{596F42BB-B7A8-45FD-954F-3167934BE23D}"/>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F9EE6780-B209-4573-97C5-C10554F25B90}"/>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907F49B-E6AC-4C91-B998-A78D2D859574}"/>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86F34CA2-CE08-4863-B794-4B1EA6E8072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3360A24-4A47-4189-A9A8-0F874F79BEAE}"/>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E6273770-BF48-4989-95F4-C7D245B41C8A}"/>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058FCBAF-5663-437E-8EF1-22D03D17DD54}"/>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A1365456-9E0D-41EF-9B7E-686EA03E564D}"/>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801ED3D-315A-4B72-B566-39862DC0D371}"/>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8" name="Group 97">
            <a:extLst>
              <a:ext uri="{FF2B5EF4-FFF2-40B4-BE49-F238E27FC236}">
                <a16:creationId xmlns:a16="http://schemas.microsoft.com/office/drawing/2014/main" id="{FDAC0F34-5AFE-4CD1-BDDD-2BFAE01E474C}"/>
              </a:ext>
            </a:extLst>
          </p:cNvPr>
          <p:cNvGrpSpPr/>
          <p:nvPr/>
        </p:nvGrpSpPr>
        <p:grpSpPr>
          <a:xfrm>
            <a:off x="5219700" y="5059680"/>
            <a:ext cx="1753663" cy="1341120"/>
            <a:chOff x="5219700" y="5059680"/>
            <a:chExt cx="1753663" cy="1341120"/>
          </a:xfrm>
        </p:grpSpPr>
        <p:sp>
          <p:nvSpPr>
            <p:cNvPr id="27" name="Freeform: Shape 26">
              <a:extLst>
                <a:ext uri="{FF2B5EF4-FFF2-40B4-BE49-F238E27FC236}">
                  <a16:creationId xmlns:a16="http://schemas.microsoft.com/office/drawing/2014/main" id="{4BF76FB7-A920-437B-898B-C22385641BC6}"/>
                </a:ext>
              </a:extLst>
            </p:cNvPr>
            <p:cNvSpPr/>
            <p:nvPr/>
          </p:nvSpPr>
          <p:spPr>
            <a:xfrm>
              <a:off x="5219700" y="5059680"/>
              <a:ext cx="1753663" cy="1341120"/>
            </a:xfrm>
            <a:custGeom>
              <a:avLst/>
              <a:gdLst>
                <a:gd name="connsiteX0" fmla="*/ 0 w 1753663"/>
                <a:gd name="connsiteY0" fmla="*/ 0 h 1341120"/>
                <a:gd name="connsiteX1" fmla="*/ 1753663 w 1753663"/>
                <a:gd name="connsiteY1" fmla="*/ 0 h 1341120"/>
                <a:gd name="connsiteX2" fmla="*/ 1753663 w 1753663"/>
                <a:gd name="connsiteY2" fmla="*/ 38129 h 1341120"/>
                <a:gd name="connsiteX3" fmla="*/ 1753663 w 1753663"/>
                <a:gd name="connsiteY3" fmla="*/ 137893 h 1341120"/>
                <a:gd name="connsiteX4" fmla="*/ 1752600 w 1753663"/>
                <a:gd name="connsiteY4" fmla="*/ 137893 h 1341120"/>
                <a:gd name="connsiteX5" fmla="*/ 1752600 w 1753663"/>
                <a:gd name="connsiteY5" fmla="*/ 1197862 h 1341120"/>
                <a:gd name="connsiteX6" fmla="*/ 1609342 w 1753663"/>
                <a:gd name="connsiteY6" fmla="*/ 1341120 h 1341120"/>
                <a:gd name="connsiteX7" fmla="*/ 143258 w 1753663"/>
                <a:gd name="connsiteY7" fmla="*/ 1341120 h 1341120"/>
                <a:gd name="connsiteX8" fmla="*/ 0 w 1753663"/>
                <a:gd name="connsiteY8"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3663" h="1341120">
                  <a:moveTo>
                    <a:pt x="0" y="0"/>
                  </a:moveTo>
                  <a:lnTo>
                    <a:pt x="1753663" y="0"/>
                  </a:lnTo>
                  <a:lnTo>
                    <a:pt x="1753663" y="38129"/>
                  </a:lnTo>
                  <a:cubicBezTo>
                    <a:pt x="1753663" y="137893"/>
                    <a:pt x="1753663" y="137893"/>
                    <a:pt x="1753663" y="137893"/>
                  </a:cubicBezTo>
                  <a:lnTo>
                    <a:pt x="1752600" y="137893"/>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09E166E0-E79E-4420-A140-D3057F85409A}"/>
                </a:ext>
              </a:extLst>
            </p:cNvPr>
            <p:cNvGrpSpPr>
              <a:grpSpLocks noChangeAspect="1"/>
            </p:cNvGrpSpPr>
            <p:nvPr/>
          </p:nvGrpSpPr>
          <p:grpSpPr>
            <a:xfrm rot="2700000">
              <a:off x="5740908" y="5364480"/>
              <a:ext cx="731520" cy="731520"/>
              <a:chOff x="3383280" y="274320"/>
              <a:chExt cx="5669280" cy="5669280"/>
            </a:xfrm>
            <a:blipFill dpi="0" rotWithShape="0">
              <a:blip r:embed="rId4"/>
              <a:srcRect/>
              <a:stretch>
                <a:fillRect/>
              </a:stretch>
            </a:blipFill>
          </p:grpSpPr>
          <p:sp>
            <p:nvSpPr>
              <p:cNvPr id="58" name="Rectangle 57">
                <a:extLst>
                  <a:ext uri="{FF2B5EF4-FFF2-40B4-BE49-F238E27FC236}">
                    <a16:creationId xmlns:a16="http://schemas.microsoft.com/office/drawing/2014/main" id="{96D5973B-9FF1-4B2A-88AF-5434AE87AB1E}"/>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73B799C7-1BD4-4B75-9A50-DEE295640656}"/>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D93F334-81E2-4EF4-9BB4-5D7B66851101}"/>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5C427304-43C0-4684-AE4E-AED7D13BC877}"/>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BD38CAD0-3AE3-4C5C-A3E0-BF5164053BB6}"/>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479B8DC-644B-4769-9DA4-24FE4170D563}"/>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8C541122-D8FA-4398-ABFA-1265E2E80405}"/>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1FC247E2-11E7-4D47-92CE-F5EA07BB8E54}"/>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7A1C0633-699F-458D-83B5-93BFF5E8A2B5}"/>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1" name="Group 100">
            <a:extLst>
              <a:ext uri="{FF2B5EF4-FFF2-40B4-BE49-F238E27FC236}">
                <a16:creationId xmlns:a16="http://schemas.microsoft.com/office/drawing/2014/main" id="{BC1E4433-1AED-4699-9A1B-AF9234A8E2D9}"/>
              </a:ext>
            </a:extLst>
          </p:cNvPr>
          <p:cNvGrpSpPr/>
          <p:nvPr/>
        </p:nvGrpSpPr>
        <p:grpSpPr>
          <a:xfrm>
            <a:off x="7048500" y="5059680"/>
            <a:ext cx="2186456" cy="1341120"/>
            <a:chOff x="7048500" y="5059680"/>
            <a:chExt cx="2186456" cy="1341120"/>
          </a:xfrm>
        </p:grpSpPr>
        <p:sp>
          <p:nvSpPr>
            <p:cNvPr id="28" name="Freeform: Shape 27">
              <a:extLst>
                <a:ext uri="{FF2B5EF4-FFF2-40B4-BE49-F238E27FC236}">
                  <a16:creationId xmlns:a16="http://schemas.microsoft.com/office/drawing/2014/main" id="{CD329D13-8C08-492C-85F1-8A8F985FCA4D}"/>
                </a:ext>
              </a:extLst>
            </p:cNvPr>
            <p:cNvSpPr/>
            <p:nvPr/>
          </p:nvSpPr>
          <p:spPr>
            <a:xfrm>
              <a:off x="7048500" y="5059680"/>
              <a:ext cx="2186456" cy="1341120"/>
            </a:xfrm>
            <a:custGeom>
              <a:avLst/>
              <a:gdLst>
                <a:gd name="connsiteX0" fmla="*/ 0 w 2186456"/>
                <a:gd name="connsiteY0" fmla="*/ 0 h 1341120"/>
                <a:gd name="connsiteX1" fmla="*/ 1753662 w 2186456"/>
                <a:gd name="connsiteY1" fmla="*/ 0 h 1341120"/>
                <a:gd name="connsiteX2" fmla="*/ 1753662 w 2186456"/>
                <a:gd name="connsiteY2" fmla="*/ 114447 h 1341120"/>
                <a:gd name="connsiteX3" fmla="*/ 1833974 w 2186456"/>
                <a:gd name="connsiteY3" fmla="*/ 277454 h 1341120"/>
                <a:gd name="connsiteX4" fmla="*/ 2039218 w 2186456"/>
                <a:gd name="connsiteY4" fmla="*/ 190368 h 1341120"/>
                <a:gd name="connsiteX5" fmla="*/ 2039218 w 2186456"/>
                <a:gd name="connsiteY5" fmla="*/ 565506 h 1341120"/>
                <a:gd name="connsiteX6" fmla="*/ 1833974 w 2186456"/>
                <a:gd name="connsiteY6" fmla="*/ 480653 h 1341120"/>
                <a:gd name="connsiteX7" fmla="*/ 1753662 w 2186456"/>
                <a:gd name="connsiteY7" fmla="*/ 643660 h 1341120"/>
                <a:gd name="connsiteX8" fmla="*/ 1753662 w 2186456"/>
                <a:gd name="connsiteY8" fmla="*/ 1052293 h 1341120"/>
                <a:gd name="connsiteX9" fmla="*/ 1752600 w 2186456"/>
                <a:gd name="connsiteY9" fmla="*/ 1052293 h 1341120"/>
                <a:gd name="connsiteX10" fmla="*/ 1752600 w 2186456"/>
                <a:gd name="connsiteY10" fmla="*/ 1197862 h 1341120"/>
                <a:gd name="connsiteX11" fmla="*/ 1609342 w 2186456"/>
                <a:gd name="connsiteY11" fmla="*/ 1341120 h 1341120"/>
                <a:gd name="connsiteX12" fmla="*/ 143258 w 2186456"/>
                <a:gd name="connsiteY12" fmla="*/ 1341120 h 1341120"/>
                <a:gd name="connsiteX13" fmla="*/ 0 w 2186456"/>
                <a:gd name="connsiteY13" fmla="*/ 1197862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86456" h="1341120">
                  <a:moveTo>
                    <a:pt x="0" y="0"/>
                  </a:moveTo>
                  <a:lnTo>
                    <a:pt x="1753662" y="0"/>
                  </a:lnTo>
                  <a:lnTo>
                    <a:pt x="1753662" y="114447"/>
                  </a:lnTo>
                  <a:cubicBezTo>
                    <a:pt x="1753662" y="261823"/>
                    <a:pt x="1789356" y="295317"/>
                    <a:pt x="1833974" y="277454"/>
                  </a:cubicBezTo>
                  <a:cubicBezTo>
                    <a:pt x="1914286" y="239493"/>
                    <a:pt x="1925442" y="172504"/>
                    <a:pt x="2039218" y="190368"/>
                  </a:cubicBezTo>
                  <a:cubicBezTo>
                    <a:pt x="2235536" y="221630"/>
                    <a:pt x="2235536" y="536478"/>
                    <a:pt x="2039218" y="565506"/>
                  </a:cubicBezTo>
                  <a:cubicBezTo>
                    <a:pt x="1925442" y="583370"/>
                    <a:pt x="1914286" y="518614"/>
                    <a:pt x="1833974" y="480653"/>
                  </a:cubicBezTo>
                  <a:cubicBezTo>
                    <a:pt x="1789356" y="460557"/>
                    <a:pt x="1753662" y="496284"/>
                    <a:pt x="1753662" y="643660"/>
                  </a:cubicBezTo>
                  <a:cubicBezTo>
                    <a:pt x="1753662" y="1052293"/>
                    <a:pt x="1753662" y="1052293"/>
                    <a:pt x="1753662" y="1052293"/>
                  </a:cubicBezTo>
                  <a:lnTo>
                    <a:pt x="1752600" y="1052293"/>
                  </a:lnTo>
                  <a:lnTo>
                    <a:pt x="1752600" y="1197862"/>
                  </a:lnTo>
                  <a:cubicBezTo>
                    <a:pt x="1752600" y="1276981"/>
                    <a:pt x="1688461" y="1341120"/>
                    <a:pt x="1609342" y="1341120"/>
                  </a:cubicBezTo>
                  <a:lnTo>
                    <a:pt x="143258" y="1341120"/>
                  </a:lnTo>
                  <a:cubicBezTo>
                    <a:pt x="64139" y="1341120"/>
                    <a:pt x="0" y="1276981"/>
                    <a:pt x="0" y="1197862"/>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29018540-27F4-45EE-A8F3-8759BCA0E312}"/>
                </a:ext>
              </a:extLst>
            </p:cNvPr>
            <p:cNvGrpSpPr>
              <a:grpSpLocks noChangeAspect="1"/>
            </p:cNvGrpSpPr>
            <p:nvPr/>
          </p:nvGrpSpPr>
          <p:grpSpPr>
            <a:xfrm rot="2700000">
              <a:off x="7569708" y="5364480"/>
              <a:ext cx="731520" cy="731520"/>
              <a:chOff x="3383280" y="274320"/>
              <a:chExt cx="5669280" cy="5669280"/>
            </a:xfrm>
            <a:blipFill dpi="0" rotWithShape="0">
              <a:blip r:embed="rId5"/>
              <a:srcRect/>
              <a:stretch>
                <a:fillRect/>
              </a:stretch>
            </a:blipFill>
          </p:grpSpPr>
          <p:sp>
            <p:nvSpPr>
              <p:cNvPr id="68" name="Rectangle 67">
                <a:extLst>
                  <a:ext uri="{FF2B5EF4-FFF2-40B4-BE49-F238E27FC236}">
                    <a16:creationId xmlns:a16="http://schemas.microsoft.com/office/drawing/2014/main" id="{BCDC997A-EA86-4223-9383-063CB6C0C3D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FFA4AD60-8AC1-4042-BA1B-137DEF4E513B}"/>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911F43EC-9831-44FA-9828-550844A5C06F}"/>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5AEBE3-8D3E-4B87-9BBF-8EC1AB9AC82F}"/>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CFCB074D-AB7E-45E7-BBC5-E67425598D5F}"/>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8AAF8D69-8BB3-43B5-91DF-D419BC414F2C}"/>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5368BC8-0CD8-4FAC-8258-89D7EC48AD81}"/>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2DC2018-8992-4890-97A9-AC5A16445F12}"/>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063BE76D-1282-4383-BE59-BF974C9D3B87}"/>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4" name="Group 103">
            <a:extLst>
              <a:ext uri="{FF2B5EF4-FFF2-40B4-BE49-F238E27FC236}">
                <a16:creationId xmlns:a16="http://schemas.microsoft.com/office/drawing/2014/main" id="{DF115E0C-AD8D-4C2D-8B02-2AF35F12DD4F}"/>
              </a:ext>
            </a:extLst>
          </p:cNvPr>
          <p:cNvGrpSpPr/>
          <p:nvPr/>
        </p:nvGrpSpPr>
        <p:grpSpPr>
          <a:xfrm>
            <a:off x="8877300" y="5059680"/>
            <a:ext cx="1752600" cy="1341120"/>
            <a:chOff x="8877300" y="5059680"/>
            <a:chExt cx="1752600" cy="1341120"/>
          </a:xfrm>
        </p:grpSpPr>
        <p:sp>
          <p:nvSpPr>
            <p:cNvPr id="29" name="Freeform: Shape 28">
              <a:extLst>
                <a:ext uri="{FF2B5EF4-FFF2-40B4-BE49-F238E27FC236}">
                  <a16:creationId xmlns:a16="http://schemas.microsoft.com/office/drawing/2014/main" id="{1B91A75B-A1A8-43BB-835B-390AA5EA8ED3}"/>
                </a:ext>
              </a:extLst>
            </p:cNvPr>
            <p:cNvSpPr/>
            <p:nvPr/>
          </p:nvSpPr>
          <p:spPr>
            <a:xfrm>
              <a:off x="8877300" y="5059680"/>
              <a:ext cx="1752600" cy="1341120"/>
            </a:xfrm>
            <a:custGeom>
              <a:avLst/>
              <a:gdLst>
                <a:gd name="connsiteX0" fmla="*/ 0 w 1752600"/>
                <a:gd name="connsiteY0" fmla="*/ 0 h 1341120"/>
                <a:gd name="connsiteX1" fmla="*/ 1752600 w 1752600"/>
                <a:gd name="connsiteY1" fmla="*/ 0 h 1341120"/>
                <a:gd name="connsiteX2" fmla="*/ 1752600 w 1752600"/>
                <a:gd name="connsiteY2" fmla="*/ 1197862 h 1341120"/>
                <a:gd name="connsiteX3" fmla="*/ 1609342 w 1752600"/>
                <a:gd name="connsiteY3" fmla="*/ 1341120 h 1341120"/>
                <a:gd name="connsiteX4" fmla="*/ 143258 w 1752600"/>
                <a:gd name="connsiteY4" fmla="*/ 1341120 h 1341120"/>
                <a:gd name="connsiteX5" fmla="*/ 0 w 1752600"/>
                <a:gd name="connsiteY5" fmla="*/ 1197862 h 1341120"/>
                <a:gd name="connsiteX6" fmla="*/ 0 w 1752600"/>
                <a:gd name="connsiteY6" fmla="*/ 522958 h 1341120"/>
                <a:gd name="connsiteX7" fmla="*/ 22796 w 1752600"/>
                <a:gd name="connsiteY7" fmla="*/ 539506 h 1341120"/>
                <a:gd name="connsiteX8" fmla="*/ 217617 w 1752600"/>
                <a:gd name="connsiteY8" fmla="*/ 606082 h 1341120"/>
                <a:gd name="connsiteX9" fmla="*/ 217617 w 1752600"/>
                <a:gd name="connsiteY9" fmla="*/ 135455 h 1341120"/>
                <a:gd name="connsiteX10" fmla="*/ 22796 w 1752600"/>
                <a:gd name="connsiteY10" fmla="*/ 204394 h 1341120"/>
                <a:gd name="connsiteX11" fmla="*/ 0 w 1752600"/>
                <a:gd name="connsiteY11" fmla="*/ 221196 h 134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52600" h="1341120">
                  <a:moveTo>
                    <a:pt x="0" y="0"/>
                  </a:moveTo>
                  <a:lnTo>
                    <a:pt x="1752600" y="0"/>
                  </a:lnTo>
                  <a:lnTo>
                    <a:pt x="1752600" y="1197862"/>
                  </a:lnTo>
                  <a:cubicBezTo>
                    <a:pt x="1752600" y="1276981"/>
                    <a:pt x="1688461" y="1341120"/>
                    <a:pt x="1609342" y="1341120"/>
                  </a:cubicBezTo>
                  <a:lnTo>
                    <a:pt x="143258" y="1341120"/>
                  </a:lnTo>
                  <a:cubicBezTo>
                    <a:pt x="64139" y="1341120"/>
                    <a:pt x="0" y="1276981"/>
                    <a:pt x="0" y="1197862"/>
                  </a:cubicBezTo>
                  <a:lnTo>
                    <a:pt x="0" y="522958"/>
                  </a:lnTo>
                  <a:lnTo>
                    <a:pt x="22796" y="539506"/>
                  </a:lnTo>
                  <a:cubicBezTo>
                    <a:pt x="75929" y="581396"/>
                    <a:pt x="110564" y="622890"/>
                    <a:pt x="217617" y="606082"/>
                  </a:cubicBezTo>
                  <a:cubicBezTo>
                    <a:pt x="463908" y="569665"/>
                    <a:pt x="463908" y="174674"/>
                    <a:pt x="217617" y="135455"/>
                  </a:cubicBezTo>
                  <a:cubicBezTo>
                    <a:pt x="110564" y="118646"/>
                    <a:pt x="75929" y="161717"/>
                    <a:pt x="22796" y="204394"/>
                  </a:cubicBezTo>
                  <a:lnTo>
                    <a:pt x="0" y="221196"/>
                  </a:ln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D8CE32F1-F108-4EBF-9C2E-DF4FB0C33796}"/>
                </a:ext>
              </a:extLst>
            </p:cNvPr>
            <p:cNvGrpSpPr>
              <a:grpSpLocks noChangeAspect="1"/>
            </p:cNvGrpSpPr>
            <p:nvPr/>
          </p:nvGrpSpPr>
          <p:grpSpPr>
            <a:xfrm rot="2700000">
              <a:off x="9398508" y="5364480"/>
              <a:ext cx="731520" cy="731520"/>
              <a:chOff x="3383280" y="274320"/>
              <a:chExt cx="5669280" cy="5669280"/>
            </a:xfrm>
            <a:blipFill dpi="0" rotWithShape="0">
              <a:blip r:embed="rId6"/>
              <a:srcRect/>
              <a:stretch>
                <a:fillRect/>
              </a:stretch>
            </a:blipFill>
          </p:grpSpPr>
          <p:sp>
            <p:nvSpPr>
              <p:cNvPr id="78" name="Rectangle 77">
                <a:extLst>
                  <a:ext uri="{FF2B5EF4-FFF2-40B4-BE49-F238E27FC236}">
                    <a16:creationId xmlns:a16="http://schemas.microsoft.com/office/drawing/2014/main" id="{D19DC6F5-C951-4FD5-B232-B0E60795C7F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9C400B5C-C6D3-455A-B3DC-A10CE7DF1890}"/>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455BCD3D-DD44-47CF-8326-45783A7824CC}"/>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C114F70B-E732-4532-A9EA-0040B943E359}"/>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2E01D8A6-A145-428E-84B1-7F9D3BDBA453}"/>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6BF3317C-B338-4EC6-A474-25174CF27362}"/>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5B0EE86F-91A9-4B3C-9CAC-BB16C46DC832}"/>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5818D3ED-C1E3-417B-924B-274F002B1DD8}"/>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7DF027A9-5793-403B-B4C7-0FEAE8E2BBF9}"/>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6" name="TextBox 95">
            <a:extLst>
              <a:ext uri="{FF2B5EF4-FFF2-40B4-BE49-F238E27FC236}">
                <a16:creationId xmlns:a16="http://schemas.microsoft.com/office/drawing/2014/main" id="{69C18CB9-9F85-41E1-817F-DC2158EDC4F2}"/>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173913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wipe(left)">
                                      <p:cBhvr>
                                        <p:cTn id="7" dur="1000"/>
                                        <p:tgtEl>
                                          <p:spTgt spid="96"/>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style.rotation</p:attrName>
                                        </p:attrNameLst>
                                      </p:cBhvr>
                                      <p:tavLst>
                                        <p:tav tm="0">
                                          <p:val>
                                            <p:fltVal val="90"/>
                                          </p:val>
                                        </p:tav>
                                        <p:tav tm="100000">
                                          <p:val>
                                            <p:fltVal val="0"/>
                                          </p:val>
                                        </p:tav>
                                      </p:tavLst>
                                    </p:anim>
                                    <p:animEffect transition="in" filter="fade">
                                      <p:cBhvr>
                                        <p:cTn id="14" dur="1000"/>
                                        <p:tgtEl>
                                          <p:spTgt spid="7"/>
                                        </p:tgtEl>
                                      </p:cBhvr>
                                    </p:animEffect>
                                  </p:childTnLst>
                                </p:cTn>
                              </p:par>
                            </p:childTnLst>
                          </p:cTn>
                        </p:par>
                        <p:par>
                          <p:cTn id="15" fill="hold">
                            <p:stCondLst>
                              <p:cond delay="2000"/>
                            </p:stCondLst>
                            <p:childTnLst>
                              <p:par>
                                <p:cTn id="16" presetID="22" presetClass="entr" presetSubtype="4"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down)">
                                      <p:cBhvr>
                                        <p:cTn id="18" dur="500"/>
                                        <p:tgtEl>
                                          <p:spTgt spid="3"/>
                                        </p:tgtEl>
                                      </p:cBhvr>
                                    </p:animEffect>
                                  </p:childTnLst>
                                </p:cTn>
                              </p:par>
                              <p:par>
                                <p:cTn id="19" presetID="22" presetClass="entr" presetSubtype="4"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1000"/>
                                        <p:tgtEl>
                                          <p:spTgt spid="4"/>
                                        </p:tgtEl>
                                      </p:cBhvr>
                                    </p:animEffect>
                                  </p:childTnLst>
                                </p:cTn>
                              </p:par>
                            </p:childTnLst>
                          </p:cTn>
                        </p:par>
                        <p:par>
                          <p:cTn id="22" fill="hold">
                            <p:stCondLst>
                              <p:cond delay="3000"/>
                            </p:stCondLst>
                            <p:childTnLst>
                              <p:par>
                                <p:cTn id="23" presetID="31"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par>
                          <p:cTn id="29" fill="hold">
                            <p:stCondLst>
                              <p:cond delay="4000"/>
                            </p:stCondLst>
                            <p:childTnLst>
                              <p:par>
                                <p:cTn id="30" presetID="22" presetClass="entr" presetSubtype="4" fill="hold" nodeType="afterEffect">
                                  <p:stCondLst>
                                    <p:cond delay="0"/>
                                  </p:stCondLst>
                                  <p:childTnLst>
                                    <p:set>
                                      <p:cBhvr>
                                        <p:cTn id="31" dur="1" fill="hold">
                                          <p:stCondLst>
                                            <p:cond delay="0"/>
                                          </p:stCondLst>
                                        </p:cTn>
                                        <p:tgtEl>
                                          <p:spTgt spid="97"/>
                                        </p:tgtEl>
                                        <p:attrNameLst>
                                          <p:attrName>style.visibility</p:attrName>
                                        </p:attrNameLst>
                                      </p:cBhvr>
                                      <p:to>
                                        <p:strVal val="visible"/>
                                      </p:to>
                                    </p:set>
                                    <p:animEffect transition="in" filter="wipe(down)">
                                      <p:cBhvr>
                                        <p:cTn id="32" dur="500"/>
                                        <p:tgtEl>
                                          <p:spTgt spid="97"/>
                                        </p:tgtEl>
                                      </p:cBhvr>
                                    </p:animEffect>
                                  </p:childTnLst>
                                </p:cTn>
                              </p:par>
                              <p:par>
                                <p:cTn id="33" presetID="22" presetClass="entr" presetSubtype="4"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down)">
                                      <p:cBhvr>
                                        <p:cTn id="35" dur="1000"/>
                                        <p:tgtEl>
                                          <p:spTgt spid="9"/>
                                        </p:tgtEl>
                                      </p:cBhvr>
                                    </p:animEffect>
                                  </p:childTnLst>
                                </p:cTn>
                              </p:par>
                            </p:childTnLst>
                          </p:cTn>
                        </p:par>
                        <p:par>
                          <p:cTn id="36" fill="hold">
                            <p:stCondLst>
                              <p:cond delay="5000"/>
                            </p:stCondLst>
                            <p:childTnLst>
                              <p:par>
                                <p:cTn id="37" presetID="31" presetClass="entr" presetSubtype="0" fill="hold" nodeType="afterEffect">
                                  <p:stCondLst>
                                    <p:cond delay="0"/>
                                  </p:stCondLst>
                                  <p:childTnLst>
                                    <p:set>
                                      <p:cBhvr>
                                        <p:cTn id="38" dur="1" fill="hold">
                                          <p:stCondLst>
                                            <p:cond delay="0"/>
                                          </p:stCondLst>
                                        </p:cTn>
                                        <p:tgtEl>
                                          <p:spTgt spid="100"/>
                                        </p:tgtEl>
                                        <p:attrNameLst>
                                          <p:attrName>style.visibility</p:attrName>
                                        </p:attrNameLst>
                                      </p:cBhvr>
                                      <p:to>
                                        <p:strVal val="visible"/>
                                      </p:to>
                                    </p:set>
                                    <p:anim calcmode="lin" valueType="num">
                                      <p:cBhvr>
                                        <p:cTn id="39" dur="1000" fill="hold"/>
                                        <p:tgtEl>
                                          <p:spTgt spid="100"/>
                                        </p:tgtEl>
                                        <p:attrNameLst>
                                          <p:attrName>ppt_w</p:attrName>
                                        </p:attrNameLst>
                                      </p:cBhvr>
                                      <p:tavLst>
                                        <p:tav tm="0">
                                          <p:val>
                                            <p:fltVal val="0"/>
                                          </p:val>
                                        </p:tav>
                                        <p:tav tm="100000">
                                          <p:val>
                                            <p:strVal val="#ppt_w"/>
                                          </p:val>
                                        </p:tav>
                                      </p:tavLst>
                                    </p:anim>
                                    <p:anim calcmode="lin" valueType="num">
                                      <p:cBhvr>
                                        <p:cTn id="40" dur="1000" fill="hold"/>
                                        <p:tgtEl>
                                          <p:spTgt spid="100"/>
                                        </p:tgtEl>
                                        <p:attrNameLst>
                                          <p:attrName>ppt_h</p:attrName>
                                        </p:attrNameLst>
                                      </p:cBhvr>
                                      <p:tavLst>
                                        <p:tav tm="0">
                                          <p:val>
                                            <p:fltVal val="0"/>
                                          </p:val>
                                        </p:tav>
                                        <p:tav tm="100000">
                                          <p:val>
                                            <p:strVal val="#ppt_h"/>
                                          </p:val>
                                        </p:tav>
                                      </p:tavLst>
                                    </p:anim>
                                    <p:anim calcmode="lin" valueType="num">
                                      <p:cBhvr>
                                        <p:cTn id="41" dur="1000" fill="hold"/>
                                        <p:tgtEl>
                                          <p:spTgt spid="100"/>
                                        </p:tgtEl>
                                        <p:attrNameLst>
                                          <p:attrName>style.rotation</p:attrName>
                                        </p:attrNameLst>
                                      </p:cBhvr>
                                      <p:tavLst>
                                        <p:tav tm="0">
                                          <p:val>
                                            <p:fltVal val="90"/>
                                          </p:val>
                                        </p:tav>
                                        <p:tav tm="100000">
                                          <p:val>
                                            <p:fltVal val="0"/>
                                          </p:val>
                                        </p:tav>
                                      </p:tavLst>
                                    </p:anim>
                                    <p:animEffect transition="in" filter="fade">
                                      <p:cBhvr>
                                        <p:cTn id="42" dur="1000"/>
                                        <p:tgtEl>
                                          <p:spTgt spid="100"/>
                                        </p:tgtEl>
                                      </p:cBhvr>
                                    </p:animEffect>
                                  </p:childTnLst>
                                </p:cTn>
                              </p:par>
                            </p:childTnLst>
                          </p:cTn>
                        </p:par>
                        <p:par>
                          <p:cTn id="43" fill="hold">
                            <p:stCondLst>
                              <p:cond delay="6000"/>
                            </p:stCondLst>
                            <p:childTnLst>
                              <p:par>
                                <p:cTn id="44" presetID="22" presetClass="entr" presetSubtype="4" fill="hold" nodeType="afterEffect">
                                  <p:stCondLst>
                                    <p:cond delay="0"/>
                                  </p:stCondLst>
                                  <p:childTnLst>
                                    <p:set>
                                      <p:cBhvr>
                                        <p:cTn id="45" dur="1" fill="hold">
                                          <p:stCondLst>
                                            <p:cond delay="0"/>
                                          </p:stCondLst>
                                        </p:cTn>
                                        <p:tgtEl>
                                          <p:spTgt spid="98"/>
                                        </p:tgtEl>
                                        <p:attrNameLst>
                                          <p:attrName>style.visibility</p:attrName>
                                        </p:attrNameLst>
                                      </p:cBhvr>
                                      <p:to>
                                        <p:strVal val="visible"/>
                                      </p:to>
                                    </p:set>
                                    <p:animEffect transition="in" filter="wipe(down)">
                                      <p:cBhvr>
                                        <p:cTn id="46" dur="500"/>
                                        <p:tgtEl>
                                          <p:spTgt spid="98"/>
                                        </p:tgtEl>
                                      </p:cBhvr>
                                    </p:animEffect>
                                  </p:childTnLst>
                                </p:cTn>
                              </p:par>
                              <p:par>
                                <p:cTn id="47" presetID="22" presetClass="entr" presetSubtype="4" fill="hold" nodeType="withEffect">
                                  <p:stCondLst>
                                    <p:cond delay="0"/>
                                  </p:stCondLst>
                                  <p:childTnLst>
                                    <p:set>
                                      <p:cBhvr>
                                        <p:cTn id="48" dur="1" fill="hold">
                                          <p:stCondLst>
                                            <p:cond delay="0"/>
                                          </p:stCondLst>
                                        </p:cTn>
                                        <p:tgtEl>
                                          <p:spTgt spid="99"/>
                                        </p:tgtEl>
                                        <p:attrNameLst>
                                          <p:attrName>style.visibility</p:attrName>
                                        </p:attrNameLst>
                                      </p:cBhvr>
                                      <p:to>
                                        <p:strVal val="visible"/>
                                      </p:to>
                                    </p:set>
                                    <p:animEffect transition="in" filter="wipe(down)">
                                      <p:cBhvr>
                                        <p:cTn id="49" dur="1000"/>
                                        <p:tgtEl>
                                          <p:spTgt spid="99"/>
                                        </p:tgtEl>
                                      </p:cBhvr>
                                    </p:animEffect>
                                  </p:childTnLst>
                                </p:cTn>
                              </p:par>
                            </p:childTnLst>
                          </p:cTn>
                        </p:par>
                        <p:par>
                          <p:cTn id="50" fill="hold">
                            <p:stCondLst>
                              <p:cond delay="7000"/>
                            </p:stCondLst>
                            <p:childTnLst>
                              <p:par>
                                <p:cTn id="51" presetID="31" presetClass="entr" presetSubtype="0" fill="hold" nodeType="afterEffect">
                                  <p:stCondLst>
                                    <p:cond delay="0"/>
                                  </p:stCondLst>
                                  <p:childTnLst>
                                    <p:set>
                                      <p:cBhvr>
                                        <p:cTn id="52" dur="1" fill="hold">
                                          <p:stCondLst>
                                            <p:cond delay="0"/>
                                          </p:stCondLst>
                                        </p:cTn>
                                        <p:tgtEl>
                                          <p:spTgt spid="103"/>
                                        </p:tgtEl>
                                        <p:attrNameLst>
                                          <p:attrName>style.visibility</p:attrName>
                                        </p:attrNameLst>
                                      </p:cBhvr>
                                      <p:to>
                                        <p:strVal val="visible"/>
                                      </p:to>
                                    </p:set>
                                    <p:anim calcmode="lin" valueType="num">
                                      <p:cBhvr>
                                        <p:cTn id="53" dur="1000" fill="hold"/>
                                        <p:tgtEl>
                                          <p:spTgt spid="103"/>
                                        </p:tgtEl>
                                        <p:attrNameLst>
                                          <p:attrName>ppt_w</p:attrName>
                                        </p:attrNameLst>
                                      </p:cBhvr>
                                      <p:tavLst>
                                        <p:tav tm="0">
                                          <p:val>
                                            <p:fltVal val="0"/>
                                          </p:val>
                                        </p:tav>
                                        <p:tav tm="100000">
                                          <p:val>
                                            <p:strVal val="#ppt_w"/>
                                          </p:val>
                                        </p:tav>
                                      </p:tavLst>
                                    </p:anim>
                                    <p:anim calcmode="lin" valueType="num">
                                      <p:cBhvr>
                                        <p:cTn id="54" dur="1000" fill="hold"/>
                                        <p:tgtEl>
                                          <p:spTgt spid="103"/>
                                        </p:tgtEl>
                                        <p:attrNameLst>
                                          <p:attrName>ppt_h</p:attrName>
                                        </p:attrNameLst>
                                      </p:cBhvr>
                                      <p:tavLst>
                                        <p:tav tm="0">
                                          <p:val>
                                            <p:fltVal val="0"/>
                                          </p:val>
                                        </p:tav>
                                        <p:tav tm="100000">
                                          <p:val>
                                            <p:strVal val="#ppt_h"/>
                                          </p:val>
                                        </p:tav>
                                      </p:tavLst>
                                    </p:anim>
                                    <p:anim calcmode="lin" valueType="num">
                                      <p:cBhvr>
                                        <p:cTn id="55" dur="1000" fill="hold"/>
                                        <p:tgtEl>
                                          <p:spTgt spid="103"/>
                                        </p:tgtEl>
                                        <p:attrNameLst>
                                          <p:attrName>style.rotation</p:attrName>
                                        </p:attrNameLst>
                                      </p:cBhvr>
                                      <p:tavLst>
                                        <p:tav tm="0">
                                          <p:val>
                                            <p:fltVal val="90"/>
                                          </p:val>
                                        </p:tav>
                                        <p:tav tm="100000">
                                          <p:val>
                                            <p:fltVal val="0"/>
                                          </p:val>
                                        </p:tav>
                                      </p:tavLst>
                                    </p:anim>
                                    <p:animEffect transition="in" filter="fade">
                                      <p:cBhvr>
                                        <p:cTn id="56" dur="1000"/>
                                        <p:tgtEl>
                                          <p:spTgt spid="103"/>
                                        </p:tgtEl>
                                      </p:cBhvr>
                                    </p:animEffect>
                                  </p:childTnLst>
                                </p:cTn>
                              </p:par>
                            </p:childTnLst>
                          </p:cTn>
                        </p:par>
                        <p:par>
                          <p:cTn id="57" fill="hold">
                            <p:stCondLst>
                              <p:cond delay="8000"/>
                            </p:stCondLst>
                            <p:childTnLst>
                              <p:par>
                                <p:cTn id="58" presetID="22" presetClass="entr" presetSubtype="4" fill="hold" nodeType="afterEffect">
                                  <p:stCondLst>
                                    <p:cond delay="0"/>
                                  </p:stCondLst>
                                  <p:childTnLst>
                                    <p:set>
                                      <p:cBhvr>
                                        <p:cTn id="59" dur="1" fill="hold">
                                          <p:stCondLst>
                                            <p:cond delay="0"/>
                                          </p:stCondLst>
                                        </p:cTn>
                                        <p:tgtEl>
                                          <p:spTgt spid="101"/>
                                        </p:tgtEl>
                                        <p:attrNameLst>
                                          <p:attrName>style.visibility</p:attrName>
                                        </p:attrNameLst>
                                      </p:cBhvr>
                                      <p:to>
                                        <p:strVal val="visible"/>
                                      </p:to>
                                    </p:set>
                                    <p:animEffect transition="in" filter="wipe(down)">
                                      <p:cBhvr>
                                        <p:cTn id="60" dur="500"/>
                                        <p:tgtEl>
                                          <p:spTgt spid="101"/>
                                        </p:tgtEl>
                                      </p:cBhvr>
                                    </p:animEffect>
                                  </p:childTnLst>
                                </p:cTn>
                              </p:par>
                              <p:par>
                                <p:cTn id="61" presetID="22" presetClass="entr" presetSubtype="4" fill="hold" nodeType="withEffect">
                                  <p:stCondLst>
                                    <p:cond delay="0"/>
                                  </p:stCondLst>
                                  <p:childTnLst>
                                    <p:set>
                                      <p:cBhvr>
                                        <p:cTn id="62" dur="1" fill="hold">
                                          <p:stCondLst>
                                            <p:cond delay="0"/>
                                          </p:stCondLst>
                                        </p:cTn>
                                        <p:tgtEl>
                                          <p:spTgt spid="102"/>
                                        </p:tgtEl>
                                        <p:attrNameLst>
                                          <p:attrName>style.visibility</p:attrName>
                                        </p:attrNameLst>
                                      </p:cBhvr>
                                      <p:to>
                                        <p:strVal val="visible"/>
                                      </p:to>
                                    </p:set>
                                    <p:animEffect transition="in" filter="wipe(down)">
                                      <p:cBhvr>
                                        <p:cTn id="63" dur="1000"/>
                                        <p:tgtEl>
                                          <p:spTgt spid="102"/>
                                        </p:tgtEl>
                                      </p:cBhvr>
                                    </p:animEffect>
                                  </p:childTnLst>
                                </p:cTn>
                              </p:par>
                            </p:childTnLst>
                          </p:cTn>
                        </p:par>
                        <p:par>
                          <p:cTn id="64" fill="hold">
                            <p:stCondLst>
                              <p:cond delay="9000"/>
                            </p:stCondLst>
                            <p:childTnLst>
                              <p:par>
                                <p:cTn id="65" presetID="31" presetClass="entr" presetSubtype="0" fill="hold" nodeType="afterEffect">
                                  <p:stCondLst>
                                    <p:cond delay="0"/>
                                  </p:stCondLst>
                                  <p:childTnLst>
                                    <p:set>
                                      <p:cBhvr>
                                        <p:cTn id="66" dur="1" fill="hold">
                                          <p:stCondLst>
                                            <p:cond delay="0"/>
                                          </p:stCondLst>
                                        </p:cTn>
                                        <p:tgtEl>
                                          <p:spTgt spid="106"/>
                                        </p:tgtEl>
                                        <p:attrNameLst>
                                          <p:attrName>style.visibility</p:attrName>
                                        </p:attrNameLst>
                                      </p:cBhvr>
                                      <p:to>
                                        <p:strVal val="visible"/>
                                      </p:to>
                                    </p:set>
                                    <p:anim calcmode="lin" valueType="num">
                                      <p:cBhvr>
                                        <p:cTn id="67" dur="1000" fill="hold"/>
                                        <p:tgtEl>
                                          <p:spTgt spid="106"/>
                                        </p:tgtEl>
                                        <p:attrNameLst>
                                          <p:attrName>ppt_w</p:attrName>
                                        </p:attrNameLst>
                                      </p:cBhvr>
                                      <p:tavLst>
                                        <p:tav tm="0">
                                          <p:val>
                                            <p:fltVal val="0"/>
                                          </p:val>
                                        </p:tav>
                                        <p:tav tm="100000">
                                          <p:val>
                                            <p:strVal val="#ppt_w"/>
                                          </p:val>
                                        </p:tav>
                                      </p:tavLst>
                                    </p:anim>
                                    <p:anim calcmode="lin" valueType="num">
                                      <p:cBhvr>
                                        <p:cTn id="68" dur="1000" fill="hold"/>
                                        <p:tgtEl>
                                          <p:spTgt spid="106"/>
                                        </p:tgtEl>
                                        <p:attrNameLst>
                                          <p:attrName>ppt_h</p:attrName>
                                        </p:attrNameLst>
                                      </p:cBhvr>
                                      <p:tavLst>
                                        <p:tav tm="0">
                                          <p:val>
                                            <p:fltVal val="0"/>
                                          </p:val>
                                        </p:tav>
                                        <p:tav tm="100000">
                                          <p:val>
                                            <p:strVal val="#ppt_h"/>
                                          </p:val>
                                        </p:tav>
                                      </p:tavLst>
                                    </p:anim>
                                    <p:anim calcmode="lin" valueType="num">
                                      <p:cBhvr>
                                        <p:cTn id="69" dur="1000" fill="hold"/>
                                        <p:tgtEl>
                                          <p:spTgt spid="106"/>
                                        </p:tgtEl>
                                        <p:attrNameLst>
                                          <p:attrName>style.rotation</p:attrName>
                                        </p:attrNameLst>
                                      </p:cBhvr>
                                      <p:tavLst>
                                        <p:tav tm="0">
                                          <p:val>
                                            <p:fltVal val="90"/>
                                          </p:val>
                                        </p:tav>
                                        <p:tav tm="100000">
                                          <p:val>
                                            <p:fltVal val="0"/>
                                          </p:val>
                                        </p:tav>
                                      </p:tavLst>
                                    </p:anim>
                                    <p:animEffect transition="in" filter="fade">
                                      <p:cBhvr>
                                        <p:cTn id="70" dur="1000"/>
                                        <p:tgtEl>
                                          <p:spTgt spid="106"/>
                                        </p:tgtEl>
                                      </p:cBhvr>
                                    </p:animEffect>
                                  </p:childTnLst>
                                </p:cTn>
                              </p:par>
                            </p:childTnLst>
                          </p:cTn>
                        </p:par>
                        <p:par>
                          <p:cTn id="71" fill="hold">
                            <p:stCondLst>
                              <p:cond delay="10000"/>
                            </p:stCondLst>
                            <p:childTnLst>
                              <p:par>
                                <p:cTn id="72" presetID="22" presetClass="entr" presetSubtype="4" fill="hold" nodeType="afterEffect">
                                  <p:stCondLst>
                                    <p:cond delay="0"/>
                                  </p:stCondLst>
                                  <p:childTnLst>
                                    <p:set>
                                      <p:cBhvr>
                                        <p:cTn id="73" dur="1" fill="hold">
                                          <p:stCondLst>
                                            <p:cond delay="0"/>
                                          </p:stCondLst>
                                        </p:cTn>
                                        <p:tgtEl>
                                          <p:spTgt spid="104"/>
                                        </p:tgtEl>
                                        <p:attrNameLst>
                                          <p:attrName>style.visibility</p:attrName>
                                        </p:attrNameLst>
                                      </p:cBhvr>
                                      <p:to>
                                        <p:strVal val="visible"/>
                                      </p:to>
                                    </p:set>
                                    <p:animEffect transition="in" filter="wipe(down)">
                                      <p:cBhvr>
                                        <p:cTn id="74" dur="500"/>
                                        <p:tgtEl>
                                          <p:spTgt spid="104"/>
                                        </p:tgtEl>
                                      </p:cBhvr>
                                    </p:animEffect>
                                  </p:childTnLst>
                                </p:cTn>
                              </p:par>
                              <p:par>
                                <p:cTn id="75" presetID="22" presetClass="entr" presetSubtype="4" fill="hold" nodeType="withEffect">
                                  <p:stCondLst>
                                    <p:cond delay="0"/>
                                  </p:stCondLst>
                                  <p:childTnLst>
                                    <p:set>
                                      <p:cBhvr>
                                        <p:cTn id="76" dur="1" fill="hold">
                                          <p:stCondLst>
                                            <p:cond delay="0"/>
                                          </p:stCondLst>
                                        </p:cTn>
                                        <p:tgtEl>
                                          <p:spTgt spid="105"/>
                                        </p:tgtEl>
                                        <p:attrNameLst>
                                          <p:attrName>style.visibility</p:attrName>
                                        </p:attrNameLst>
                                      </p:cBhvr>
                                      <p:to>
                                        <p:strVal val="visible"/>
                                      </p:to>
                                    </p:set>
                                    <p:animEffect transition="in" filter="wipe(down)">
                                      <p:cBhvr>
                                        <p:cTn id="77" dur="10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1430</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2019-09-11T20:20:26Z</dcterms:modified>
</cp:coreProperties>
</file>