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440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FA9DE6E7-30DE-4020-806A-46907D887AD4}"/>
              </a:ext>
            </a:extLst>
          </p:cNvPr>
          <p:cNvGrpSpPr/>
          <p:nvPr/>
        </p:nvGrpSpPr>
        <p:grpSpPr>
          <a:xfrm>
            <a:off x="4191000" y="4987206"/>
            <a:ext cx="7262269" cy="1592603"/>
            <a:chOff x="4191000" y="4987206"/>
            <a:chExt cx="7262269" cy="1592603"/>
          </a:xfrm>
        </p:grpSpPr>
        <p:sp>
          <p:nvSpPr>
            <p:cNvPr id="86" name="Rectangle 85">
              <a:extLst>
                <a:ext uri="{FF2B5EF4-FFF2-40B4-BE49-F238E27FC236}">
                  <a16:creationId xmlns:a16="http://schemas.microsoft.com/office/drawing/2014/main" id="{6E206BF0-2585-48D3-8CA3-FFFC0776F52C}"/>
                </a:ext>
              </a:extLst>
            </p:cNvPr>
            <p:cNvSpPr/>
            <p:nvPr/>
          </p:nvSpPr>
          <p:spPr>
            <a:xfrm>
              <a:off x="4191000" y="4987206"/>
              <a:ext cx="7262269" cy="1592603"/>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E070126-7209-46BC-A2E9-D1AED96159CA}"/>
                </a:ext>
              </a:extLst>
            </p:cNvPr>
            <p:cNvSpPr txBox="1">
              <a:spLocks noChangeArrowheads="1"/>
            </p:cNvSpPr>
            <p:nvPr/>
          </p:nvSpPr>
          <p:spPr bwMode="auto">
            <a:xfrm>
              <a:off x="4474913" y="53987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89" name="TextBox 88">
              <a:extLst>
                <a:ext uri="{FF2B5EF4-FFF2-40B4-BE49-F238E27FC236}">
                  <a16:creationId xmlns:a16="http://schemas.microsoft.com/office/drawing/2014/main" id="{D8548DAB-1C78-42CB-B9B2-97F07F4F45D8}"/>
                </a:ext>
              </a:extLst>
            </p:cNvPr>
            <p:cNvSpPr txBox="1"/>
            <p:nvPr/>
          </p:nvSpPr>
          <p:spPr>
            <a:xfrm>
              <a:off x="8479315" y="50180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grpSp>
      <p:grpSp>
        <p:nvGrpSpPr>
          <p:cNvPr id="111" name="Group 110">
            <a:extLst>
              <a:ext uri="{FF2B5EF4-FFF2-40B4-BE49-F238E27FC236}">
                <a16:creationId xmlns:a16="http://schemas.microsoft.com/office/drawing/2014/main" id="{C975B91B-18EA-4366-B430-BB007D55E516}"/>
              </a:ext>
            </a:extLst>
          </p:cNvPr>
          <p:cNvGrpSpPr/>
          <p:nvPr/>
        </p:nvGrpSpPr>
        <p:grpSpPr>
          <a:xfrm>
            <a:off x="2362200" y="3158406"/>
            <a:ext cx="7262269" cy="1592603"/>
            <a:chOff x="2362200" y="3158406"/>
            <a:chExt cx="7262269" cy="1592603"/>
          </a:xfrm>
        </p:grpSpPr>
        <p:sp>
          <p:nvSpPr>
            <p:cNvPr id="95" name="Rectangle 94">
              <a:extLst>
                <a:ext uri="{FF2B5EF4-FFF2-40B4-BE49-F238E27FC236}">
                  <a16:creationId xmlns:a16="http://schemas.microsoft.com/office/drawing/2014/main" id="{FED76AB0-4E88-4455-AFA7-D304BF34CEFD}"/>
                </a:ext>
              </a:extLst>
            </p:cNvPr>
            <p:cNvSpPr/>
            <p:nvPr/>
          </p:nvSpPr>
          <p:spPr>
            <a:xfrm>
              <a:off x="2362200" y="3158406"/>
              <a:ext cx="7262269" cy="1592603"/>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 Box 10">
              <a:extLst>
                <a:ext uri="{FF2B5EF4-FFF2-40B4-BE49-F238E27FC236}">
                  <a16:creationId xmlns:a16="http://schemas.microsoft.com/office/drawing/2014/main" id="{7BB2C709-0BDF-4EF5-919F-81C956D33053}"/>
                </a:ext>
              </a:extLst>
            </p:cNvPr>
            <p:cNvSpPr txBox="1">
              <a:spLocks noChangeArrowheads="1"/>
            </p:cNvSpPr>
            <p:nvPr/>
          </p:nvSpPr>
          <p:spPr bwMode="auto">
            <a:xfrm>
              <a:off x="2646113" y="35699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98" name="TextBox 97">
              <a:extLst>
                <a:ext uri="{FF2B5EF4-FFF2-40B4-BE49-F238E27FC236}">
                  <a16:creationId xmlns:a16="http://schemas.microsoft.com/office/drawing/2014/main" id="{7780063F-2B5A-424F-8379-81B2753762C2}"/>
                </a:ext>
              </a:extLst>
            </p:cNvPr>
            <p:cNvSpPr txBox="1"/>
            <p:nvPr/>
          </p:nvSpPr>
          <p:spPr>
            <a:xfrm>
              <a:off x="6650515" y="31892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grpSp>
      <p:grpSp>
        <p:nvGrpSpPr>
          <p:cNvPr id="110" name="Group 109">
            <a:extLst>
              <a:ext uri="{FF2B5EF4-FFF2-40B4-BE49-F238E27FC236}">
                <a16:creationId xmlns:a16="http://schemas.microsoft.com/office/drawing/2014/main" id="{E5B5B777-3D9C-4D3D-A35C-948934BFB777}"/>
              </a:ext>
            </a:extLst>
          </p:cNvPr>
          <p:cNvGrpSpPr/>
          <p:nvPr/>
        </p:nvGrpSpPr>
        <p:grpSpPr>
          <a:xfrm>
            <a:off x="533400" y="1329606"/>
            <a:ext cx="7262269" cy="1592603"/>
            <a:chOff x="533400" y="1329606"/>
            <a:chExt cx="7262269" cy="159260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817313" y="1741177"/>
              <a:ext cx="756873" cy="830997"/>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821715" y="1360463"/>
              <a:ext cx="1399032" cy="290849"/>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518058" y="12954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6840107" y="1896573"/>
            <a:ext cx="578397" cy="53511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2189708" y="1505400"/>
            <a:ext cx="4437013" cy="1334363"/>
            <a:chOff x="2189708" y="1505400"/>
            <a:chExt cx="4437013" cy="1334363"/>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87" name="Freeform: Shape 86">
            <a:extLst>
              <a:ext uri="{FF2B5EF4-FFF2-40B4-BE49-F238E27FC236}">
                <a16:creationId xmlns:a16="http://schemas.microsoft.com/office/drawing/2014/main" id="{2002F3A3-E068-4B5C-B99F-3E0BBF5BE7D5}"/>
              </a:ext>
            </a:extLst>
          </p:cNvPr>
          <p:cNvSpPr/>
          <p:nvPr/>
        </p:nvSpPr>
        <p:spPr>
          <a:xfrm>
            <a:off x="5175658" y="49530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5" name="Group 114">
            <a:extLst>
              <a:ext uri="{FF2B5EF4-FFF2-40B4-BE49-F238E27FC236}">
                <a16:creationId xmlns:a16="http://schemas.microsoft.com/office/drawing/2014/main" id="{D4EC99D1-5C9A-4F87-8157-B1ACD400219D}"/>
              </a:ext>
            </a:extLst>
          </p:cNvPr>
          <p:cNvGrpSpPr/>
          <p:nvPr/>
        </p:nvGrpSpPr>
        <p:grpSpPr>
          <a:xfrm>
            <a:off x="5847308" y="5163000"/>
            <a:ext cx="4437013" cy="1334363"/>
            <a:chOff x="5847308" y="5163000"/>
            <a:chExt cx="4437013" cy="1334363"/>
          </a:xfrm>
        </p:grpSpPr>
        <p:sp>
          <p:nvSpPr>
            <p:cNvPr id="91" name="TextBox 90">
              <a:extLst>
                <a:ext uri="{FF2B5EF4-FFF2-40B4-BE49-F238E27FC236}">
                  <a16:creationId xmlns:a16="http://schemas.microsoft.com/office/drawing/2014/main" id="{E67EB1DA-78ED-4D9A-82D6-9A77E6039EE8}"/>
                </a:ext>
              </a:extLst>
            </p:cNvPr>
            <p:cNvSpPr txBox="1"/>
            <p:nvPr/>
          </p:nvSpPr>
          <p:spPr>
            <a:xfrm>
              <a:off x="5847308" y="51630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03</a:t>
              </a:r>
            </a:p>
          </p:txBody>
        </p:sp>
        <p:sp>
          <p:nvSpPr>
            <p:cNvPr id="92" name="TextBox 91">
              <a:extLst>
                <a:ext uri="{FF2B5EF4-FFF2-40B4-BE49-F238E27FC236}">
                  <a16:creationId xmlns:a16="http://schemas.microsoft.com/office/drawing/2014/main" id="{730456BC-310E-4D6B-B302-EB8F88E57409}"/>
                </a:ext>
              </a:extLst>
            </p:cNvPr>
            <p:cNvSpPr txBox="1"/>
            <p:nvPr/>
          </p:nvSpPr>
          <p:spPr>
            <a:xfrm>
              <a:off x="6022060" y="56202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93" name="Straight Connector 92">
              <a:extLst>
                <a:ext uri="{FF2B5EF4-FFF2-40B4-BE49-F238E27FC236}">
                  <a16:creationId xmlns:a16="http://schemas.microsoft.com/office/drawing/2014/main" id="{300DC4FF-D9CF-4FA7-B992-95D6153D49AE}"/>
                </a:ext>
              </a:extLst>
            </p:cNvPr>
            <p:cNvCxnSpPr>
              <a:cxnSpLocks/>
            </p:cNvCxnSpPr>
            <p:nvPr/>
          </p:nvCxnSpPr>
          <p:spPr>
            <a:xfrm flipH="1">
              <a:off x="5940921" y="55744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96" name="Freeform: Shape 95">
            <a:extLst>
              <a:ext uri="{FF2B5EF4-FFF2-40B4-BE49-F238E27FC236}">
                <a16:creationId xmlns:a16="http://schemas.microsoft.com/office/drawing/2014/main" id="{E45F4CEB-CDA0-4B0B-B697-0FBCB21402FB}"/>
              </a:ext>
            </a:extLst>
          </p:cNvPr>
          <p:cNvSpPr/>
          <p:nvPr/>
        </p:nvSpPr>
        <p:spPr>
          <a:xfrm>
            <a:off x="3346858" y="31242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a:extLst>
              <a:ext uri="{FF2B5EF4-FFF2-40B4-BE49-F238E27FC236}">
                <a16:creationId xmlns:a16="http://schemas.microsoft.com/office/drawing/2014/main" id="{CE7003E1-D534-4C5A-A4BD-E34F110D2C90}"/>
              </a:ext>
            </a:extLst>
          </p:cNvPr>
          <p:cNvGrpSpPr/>
          <p:nvPr/>
        </p:nvGrpSpPr>
        <p:grpSpPr>
          <a:xfrm>
            <a:off x="4018508" y="3334200"/>
            <a:ext cx="4437013" cy="1334363"/>
            <a:chOff x="4018508" y="3334200"/>
            <a:chExt cx="4437013" cy="1334363"/>
          </a:xfrm>
        </p:grpSpPr>
        <p:sp>
          <p:nvSpPr>
            <p:cNvPr id="100" name="TextBox 99">
              <a:extLst>
                <a:ext uri="{FF2B5EF4-FFF2-40B4-BE49-F238E27FC236}">
                  <a16:creationId xmlns:a16="http://schemas.microsoft.com/office/drawing/2014/main" id="{E60A6025-22A6-4D99-9F58-794E63BD660B}"/>
                </a:ext>
              </a:extLst>
            </p:cNvPr>
            <p:cNvSpPr txBox="1"/>
            <p:nvPr/>
          </p:nvSpPr>
          <p:spPr>
            <a:xfrm>
              <a:off x="4018508" y="33342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02</a:t>
              </a:r>
            </a:p>
          </p:txBody>
        </p:sp>
        <p:sp>
          <p:nvSpPr>
            <p:cNvPr id="101" name="TextBox 100">
              <a:extLst>
                <a:ext uri="{FF2B5EF4-FFF2-40B4-BE49-F238E27FC236}">
                  <a16:creationId xmlns:a16="http://schemas.microsoft.com/office/drawing/2014/main" id="{02AAFEB6-2898-42D4-A3FD-806809C21C1C}"/>
                </a:ext>
              </a:extLst>
            </p:cNvPr>
            <p:cNvSpPr txBox="1"/>
            <p:nvPr/>
          </p:nvSpPr>
          <p:spPr>
            <a:xfrm>
              <a:off x="4193260" y="37914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102" name="Straight Connector 101">
              <a:extLst>
                <a:ext uri="{FF2B5EF4-FFF2-40B4-BE49-F238E27FC236}">
                  <a16:creationId xmlns:a16="http://schemas.microsoft.com/office/drawing/2014/main" id="{DAACDC5A-2CFF-41CF-AC43-48A7B41682C4}"/>
                </a:ext>
              </a:extLst>
            </p:cNvPr>
            <p:cNvCxnSpPr>
              <a:cxnSpLocks/>
            </p:cNvCxnSpPr>
            <p:nvPr/>
          </p:nvCxnSpPr>
          <p:spPr>
            <a:xfrm flipH="1">
              <a:off x="4112121" y="37456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03" name="TextBox 102">
            <a:extLst>
              <a:ext uri="{FF2B5EF4-FFF2-40B4-BE49-F238E27FC236}">
                <a16:creationId xmlns:a16="http://schemas.microsoft.com/office/drawing/2014/main" id="{C315174D-73F2-441E-917D-C3A5A8098064}"/>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grpSp>
        <p:nvGrpSpPr>
          <p:cNvPr id="104" name="Group 103">
            <a:extLst>
              <a:ext uri="{FF2B5EF4-FFF2-40B4-BE49-F238E27FC236}">
                <a16:creationId xmlns:a16="http://schemas.microsoft.com/office/drawing/2014/main" id="{3721207B-6F0E-43D9-A29C-25D83B6C14C0}"/>
              </a:ext>
            </a:extLst>
          </p:cNvPr>
          <p:cNvGrpSpPr>
            <a:grpSpLocks noChangeAspect="1"/>
          </p:cNvGrpSpPr>
          <p:nvPr/>
        </p:nvGrpSpPr>
        <p:grpSpPr>
          <a:xfrm>
            <a:off x="8823912" y="3680387"/>
            <a:ext cx="597409" cy="548640"/>
            <a:chOff x="2828925" y="2020888"/>
            <a:chExt cx="311151" cy="285750"/>
          </a:xfrm>
          <a:solidFill>
            <a:srgbClr val="4D4D4D"/>
          </a:solidFill>
        </p:grpSpPr>
        <p:sp>
          <p:nvSpPr>
            <p:cNvPr id="105" name="Freeform 5">
              <a:extLst>
                <a:ext uri="{FF2B5EF4-FFF2-40B4-BE49-F238E27FC236}">
                  <a16:creationId xmlns:a16="http://schemas.microsoft.com/office/drawing/2014/main" id="{7DC6B498-B9F8-422C-A819-29D6F42A8D2A}"/>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6" name="Freeform 6">
              <a:extLst>
                <a:ext uri="{FF2B5EF4-FFF2-40B4-BE49-F238E27FC236}">
                  <a16:creationId xmlns:a16="http://schemas.microsoft.com/office/drawing/2014/main" id="{4B1D659F-160C-4F61-9956-9BE127C540EE}"/>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7" name="Oval 7">
              <a:extLst>
                <a:ext uri="{FF2B5EF4-FFF2-40B4-BE49-F238E27FC236}">
                  <a16:creationId xmlns:a16="http://schemas.microsoft.com/office/drawing/2014/main" id="{9C15B75A-CD87-4FF5-B075-C09537DC8322}"/>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8" name="Freeform 8">
              <a:extLst>
                <a:ext uri="{FF2B5EF4-FFF2-40B4-BE49-F238E27FC236}">
                  <a16:creationId xmlns:a16="http://schemas.microsoft.com/office/drawing/2014/main" id="{2A45C15C-5DD8-4B40-A367-04C3B104510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09" name="Freeform 131">
            <a:extLst>
              <a:ext uri="{FF2B5EF4-FFF2-40B4-BE49-F238E27FC236}">
                <a16:creationId xmlns:a16="http://schemas.microsoft.com/office/drawing/2014/main" id="{DEF795A5-A2F4-4D68-9B4A-291A2FF31AC4}"/>
              </a:ext>
            </a:extLst>
          </p:cNvPr>
          <p:cNvSpPr>
            <a:spLocks noChangeAspect="1" noEditPoints="1"/>
          </p:cNvSpPr>
          <p:nvPr/>
        </p:nvSpPr>
        <p:spPr bwMode="auto">
          <a:xfrm>
            <a:off x="10532809" y="5480055"/>
            <a:ext cx="582751" cy="54864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Tree>
    <p:extLst>
      <p:ext uri="{BB962C8B-B14F-4D97-AF65-F5344CB8AC3E}">
        <p14:creationId xmlns:p14="http://schemas.microsoft.com/office/powerpoint/2010/main" val="32524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ipe(right)">
                                      <p:cBhvr>
                                        <p:cTn id="7" dur="500"/>
                                        <p:tgtEl>
                                          <p:spTgt spid="1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25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250" fill="hold"/>
                                        <p:tgtEl>
                                          <p:spTgt spid="35"/>
                                        </p:tgtEl>
                                        <p:attrNameLst>
                                          <p:attrName>ppt_w</p:attrName>
                                        </p:attrNameLst>
                                      </p:cBhvr>
                                      <p:tavLst>
                                        <p:tav tm="0">
                                          <p:val>
                                            <p:fltVal val="0"/>
                                          </p:val>
                                        </p:tav>
                                        <p:tav tm="100000">
                                          <p:val>
                                            <p:strVal val="#ppt_w"/>
                                          </p:val>
                                        </p:tav>
                                      </p:tavLst>
                                    </p:anim>
                                    <p:anim calcmode="lin" valueType="num">
                                      <p:cBhvr>
                                        <p:cTn id="25" dur="1250" fill="hold"/>
                                        <p:tgtEl>
                                          <p:spTgt spid="35"/>
                                        </p:tgtEl>
                                        <p:attrNameLst>
                                          <p:attrName>ppt_h</p:attrName>
                                        </p:attrNameLst>
                                      </p:cBhvr>
                                      <p:tavLst>
                                        <p:tav tm="0">
                                          <p:val>
                                            <p:fltVal val="0"/>
                                          </p:val>
                                        </p:tav>
                                        <p:tav tm="100000">
                                          <p:val>
                                            <p:strVal val="#ppt_h"/>
                                          </p:val>
                                        </p:tav>
                                      </p:tavLst>
                                    </p:anim>
                                    <p:animEffect transition="in" filter="fade">
                                      <p:cBhvr>
                                        <p:cTn id="26" dur="1250"/>
                                        <p:tgtEl>
                                          <p:spTgt spid="35"/>
                                        </p:tgtEl>
                                      </p:cBhvr>
                                    </p:animEffect>
                                  </p:childTnLst>
                                </p:cTn>
                              </p:par>
                            </p:childTnLst>
                          </p:cTn>
                        </p:par>
                        <p:par>
                          <p:cTn id="27" fill="hold">
                            <p:stCondLst>
                              <p:cond delay="3750"/>
                            </p:stCondLst>
                            <p:childTnLst>
                              <p:par>
                                <p:cTn id="28" presetID="9"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dissolve">
                                      <p:cBhvr>
                                        <p:cTn id="30" dur="1000"/>
                                        <p:tgtEl>
                                          <p:spTgt spid="96"/>
                                        </p:tgtEl>
                                      </p:cBhvr>
                                    </p:animEffect>
                                  </p:childTnLst>
                                </p:cTn>
                              </p:par>
                            </p:childTnLst>
                          </p:cTn>
                        </p:par>
                        <p:par>
                          <p:cTn id="31" fill="hold">
                            <p:stCondLst>
                              <p:cond delay="4750"/>
                            </p:stCondLst>
                            <p:childTnLst>
                              <p:par>
                                <p:cTn id="32" presetID="47" presetClass="entr" presetSubtype="0" fill="hold" nodeType="after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5750"/>
                            </p:stCondLst>
                            <p:childTnLst>
                              <p:par>
                                <p:cTn id="38" presetID="22" presetClass="entr" presetSubtype="8" fill="hold" nodeType="after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wipe(left)">
                                      <p:cBhvr>
                                        <p:cTn id="40" dur="1250"/>
                                        <p:tgtEl>
                                          <p:spTgt spid="114"/>
                                        </p:tgtEl>
                                      </p:cBhvr>
                                    </p:animEffect>
                                  </p:childTnLst>
                                </p:cTn>
                              </p:par>
                              <p:par>
                                <p:cTn id="41" presetID="53" presetClass="entr" presetSubtype="16" fill="hold" nodeType="withEffect">
                                  <p:stCondLst>
                                    <p:cond delay="0"/>
                                  </p:stCondLst>
                                  <p:childTnLst>
                                    <p:set>
                                      <p:cBhvr>
                                        <p:cTn id="42" dur="1" fill="hold">
                                          <p:stCondLst>
                                            <p:cond delay="0"/>
                                          </p:stCondLst>
                                        </p:cTn>
                                        <p:tgtEl>
                                          <p:spTgt spid="104"/>
                                        </p:tgtEl>
                                        <p:attrNameLst>
                                          <p:attrName>style.visibility</p:attrName>
                                        </p:attrNameLst>
                                      </p:cBhvr>
                                      <p:to>
                                        <p:strVal val="visible"/>
                                      </p:to>
                                    </p:set>
                                    <p:anim calcmode="lin" valueType="num">
                                      <p:cBhvr>
                                        <p:cTn id="43" dur="1250" fill="hold"/>
                                        <p:tgtEl>
                                          <p:spTgt spid="104"/>
                                        </p:tgtEl>
                                        <p:attrNameLst>
                                          <p:attrName>ppt_w</p:attrName>
                                        </p:attrNameLst>
                                      </p:cBhvr>
                                      <p:tavLst>
                                        <p:tav tm="0">
                                          <p:val>
                                            <p:fltVal val="0"/>
                                          </p:val>
                                        </p:tav>
                                        <p:tav tm="100000">
                                          <p:val>
                                            <p:strVal val="#ppt_w"/>
                                          </p:val>
                                        </p:tav>
                                      </p:tavLst>
                                    </p:anim>
                                    <p:anim calcmode="lin" valueType="num">
                                      <p:cBhvr>
                                        <p:cTn id="44" dur="1250" fill="hold"/>
                                        <p:tgtEl>
                                          <p:spTgt spid="104"/>
                                        </p:tgtEl>
                                        <p:attrNameLst>
                                          <p:attrName>ppt_h</p:attrName>
                                        </p:attrNameLst>
                                      </p:cBhvr>
                                      <p:tavLst>
                                        <p:tav tm="0">
                                          <p:val>
                                            <p:fltVal val="0"/>
                                          </p:val>
                                        </p:tav>
                                        <p:tav tm="100000">
                                          <p:val>
                                            <p:strVal val="#ppt_h"/>
                                          </p:val>
                                        </p:tav>
                                      </p:tavLst>
                                    </p:anim>
                                    <p:animEffect transition="in" filter="fade">
                                      <p:cBhvr>
                                        <p:cTn id="45" dur="1250"/>
                                        <p:tgtEl>
                                          <p:spTgt spid="104"/>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dissolve">
                                      <p:cBhvr>
                                        <p:cTn id="49" dur="1000"/>
                                        <p:tgtEl>
                                          <p:spTgt spid="87"/>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1000" fill="hold"/>
                                        <p:tgtEl>
                                          <p:spTgt spid="112"/>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wipe(left)">
                                      <p:cBhvr>
                                        <p:cTn id="59" dur="1250"/>
                                        <p:tgtEl>
                                          <p:spTgt spid="1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1250" fill="hold"/>
                                        <p:tgtEl>
                                          <p:spTgt spid="109"/>
                                        </p:tgtEl>
                                        <p:attrNameLst>
                                          <p:attrName>ppt_w</p:attrName>
                                        </p:attrNameLst>
                                      </p:cBhvr>
                                      <p:tavLst>
                                        <p:tav tm="0">
                                          <p:val>
                                            <p:fltVal val="0"/>
                                          </p:val>
                                        </p:tav>
                                        <p:tav tm="100000">
                                          <p:val>
                                            <p:strVal val="#ppt_w"/>
                                          </p:val>
                                        </p:tav>
                                      </p:tavLst>
                                    </p:anim>
                                    <p:anim calcmode="lin" valueType="num">
                                      <p:cBhvr>
                                        <p:cTn id="63" dur="1250" fill="hold"/>
                                        <p:tgtEl>
                                          <p:spTgt spid="109"/>
                                        </p:tgtEl>
                                        <p:attrNameLst>
                                          <p:attrName>ppt_h</p:attrName>
                                        </p:attrNameLst>
                                      </p:cBhvr>
                                      <p:tavLst>
                                        <p:tav tm="0">
                                          <p:val>
                                            <p:fltVal val="0"/>
                                          </p:val>
                                        </p:tav>
                                        <p:tav tm="100000">
                                          <p:val>
                                            <p:strVal val="#ppt_h"/>
                                          </p:val>
                                        </p:tav>
                                      </p:tavLst>
                                    </p:anim>
                                    <p:animEffect transition="in" filter="fade">
                                      <p:cBhvr>
                                        <p:cTn id="64" dur="125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87" grpId="0" animBg="1"/>
      <p:bldP spid="96" grpId="0" animBg="1"/>
      <p:bldP spid="103" grpId="0"/>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1425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2019-09-11T20:18:54Z</dcterms:modified>
</cp:coreProperties>
</file>