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1792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1905927" y="360859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BF44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767571" y="622506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BF4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749309" y="3910410"/>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927936" y="3605609"/>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9437"/>
                  </a:gs>
                  <a:gs pos="17000">
                    <a:srgbClr val="D35800"/>
                  </a:gs>
                  <a:gs pos="0">
                    <a:srgbClr val="BF4400"/>
                  </a:gs>
                  <a:gs pos="48000">
                    <a:srgbClr val="E76C0F"/>
                  </a:gs>
                  <a:gs pos="100000">
                    <a:srgbClr val="E76C0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1115563" y="5212080"/>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2099636" y="4197917"/>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975733" y="6196409"/>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5804818" y="3601727"/>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BC22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4666462" y="6218200"/>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BC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4648200" y="3903545"/>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4826827" y="3598744"/>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724D"/>
                  </a:gs>
                  <a:gs pos="17000">
                    <a:srgbClr val="D03611"/>
                  </a:gs>
                  <a:gs pos="0">
                    <a:srgbClr val="BC2200"/>
                  </a:gs>
                  <a:gs pos="48000">
                    <a:srgbClr val="E44A25"/>
                  </a:gs>
                  <a:gs pos="100000">
                    <a:srgbClr val="E44A25"/>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501445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5998527" y="4191052"/>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4874624" y="6189544"/>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67" name="Freeform: Shape 66">
            <a:extLst>
              <a:ext uri="{FF2B5EF4-FFF2-40B4-BE49-F238E27FC236}">
                <a16:creationId xmlns:a16="http://schemas.microsoft.com/office/drawing/2014/main" id="{94D6747B-336A-4115-B8F8-518640C023A2}"/>
              </a:ext>
            </a:extLst>
          </p:cNvPr>
          <p:cNvSpPr>
            <a:spLocks noChangeAspect="1"/>
          </p:cNvSpPr>
          <p:nvPr/>
        </p:nvSpPr>
        <p:spPr>
          <a:xfrm>
            <a:off x="9681138" y="355333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A70D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67">
            <a:extLst>
              <a:ext uri="{FF2B5EF4-FFF2-40B4-BE49-F238E27FC236}">
                <a16:creationId xmlns:a16="http://schemas.microsoft.com/office/drawing/2014/main" id="{244AB2BA-0884-40BF-BE96-E8ADB26720EE}"/>
              </a:ext>
            </a:extLst>
          </p:cNvPr>
          <p:cNvSpPr/>
          <p:nvPr/>
        </p:nvSpPr>
        <p:spPr>
          <a:xfrm rot="10800000">
            <a:off x="8542782" y="616980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A70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Rounded Corners 68">
            <a:extLst>
              <a:ext uri="{FF2B5EF4-FFF2-40B4-BE49-F238E27FC236}">
                <a16:creationId xmlns:a16="http://schemas.microsoft.com/office/drawing/2014/main" id="{956512F8-6425-4758-853F-EE7D5F6021BA}"/>
              </a:ext>
            </a:extLst>
          </p:cNvPr>
          <p:cNvSpPr/>
          <p:nvPr/>
        </p:nvSpPr>
        <p:spPr>
          <a:xfrm>
            <a:off x="8524520" y="3855152"/>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367A0EA6-9C9D-4570-8501-0DD2C3468AFE}"/>
              </a:ext>
            </a:extLst>
          </p:cNvPr>
          <p:cNvGrpSpPr/>
          <p:nvPr/>
        </p:nvGrpSpPr>
        <p:grpSpPr>
          <a:xfrm>
            <a:off x="8703147" y="3550351"/>
            <a:ext cx="1156922" cy="822960"/>
            <a:chOff x="850142" y="2680077"/>
            <a:chExt cx="1481329" cy="1053722"/>
          </a:xfrm>
        </p:grpSpPr>
        <p:grpSp>
          <p:nvGrpSpPr>
            <p:cNvPr id="71" name="Group 70">
              <a:extLst>
                <a:ext uri="{FF2B5EF4-FFF2-40B4-BE49-F238E27FC236}">
                  <a16:creationId xmlns:a16="http://schemas.microsoft.com/office/drawing/2014/main" id="{E8FF90E3-616D-4F59-949F-DDCFA98643EF}"/>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73" name="Freeform: Shape 72">
                <a:extLst>
                  <a:ext uri="{FF2B5EF4-FFF2-40B4-BE49-F238E27FC236}">
                    <a16:creationId xmlns:a16="http://schemas.microsoft.com/office/drawing/2014/main" id="{3E88669A-D23E-4B81-A570-6EED983C35D0}"/>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75D38"/>
                  </a:gs>
                  <a:gs pos="17000">
                    <a:srgbClr val="BB2100"/>
                  </a:gs>
                  <a:gs pos="0">
                    <a:srgbClr val="A70D00"/>
                  </a:gs>
                  <a:gs pos="48000">
                    <a:srgbClr val="CF3510"/>
                  </a:gs>
                  <a:gs pos="100000">
                    <a:srgbClr val="CF3510"/>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4CD12D7B-3E9A-43A9-B5C7-6530039E5CAA}"/>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72" name="TextBox 71">
              <a:extLst>
                <a:ext uri="{FF2B5EF4-FFF2-40B4-BE49-F238E27FC236}">
                  <a16:creationId xmlns:a16="http://schemas.microsoft.com/office/drawing/2014/main" id="{49EEA774-8358-46F9-B94F-52B44E528BDE}"/>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75" name="Text Box 10">
            <a:extLst>
              <a:ext uri="{FF2B5EF4-FFF2-40B4-BE49-F238E27FC236}">
                <a16:creationId xmlns:a16="http://schemas.microsoft.com/office/drawing/2014/main" id="{C2C49CD5-32EC-4BE5-9CDF-2A37E7ED5025}"/>
              </a:ext>
            </a:extLst>
          </p:cNvPr>
          <p:cNvSpPr txBox="1">
            <a:spLocks noChangeArrowheads="1"/>
          </p:cNvSpPr>
          <p:nvPr/>
        </p:nvSpPr>
        <p:spPr bwMode="auto">
          <a:xfrm>
            <a:off x="8890774" y="5212080"/>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58B20BD2-B177-4930-B99B-8BF43CA178E1}"/>
              </a:ext>
            </a:extLst>
          </p:cNvPr>
          <p:cNvSpPr txBox="1"/>
          <p:nvPr/>
        </p:nvSpPr>
        <p:spPr>
          <a:xfrm>
            <a:off x="9874847" y="4142659"/>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77" name="Group 76">
            <a:extLst>
              <a:ext uri="{FF2B5EF4-FFF2-40B4-BE49-F238E27FC236}">
                <a16:creationId xmlns:a16="http://schemas.microsoft.com/office/drawing/2014/main" id="{C3D9B4E9-6244-4FDC-9A42-7E4B1F1FE789}"/>
              </a:ext>
            </a:extLst>
          </p:cNvPr>
          <p:cNvGrpSpPr/>
          <p:nvPr/>
        </p:nvGrpSpPr>
        <p:grpSpPr>
          <a:xfrm>
            <a:off x="8750944" y="6141151"/>
            <a:ext cx="1005840" cy="354686"/>
            <a:chOff x="6372397" y="6019800"/>
            <a:chExt cx="1005840" cy="354686"/>
          </a:xfrm>
        </p:grpSpPr>
        <p:sp>
          <p:nvSpPr>
            <p:cNvPr id="78" name="Freeform: Shape 77">
              <a:extLst>
                <a:ext uri="{FF2B5EF4-FFF2-40B4-BE49-F238E27FC236}">
                  <a16:creationId xmlns:a16="http://schemas.microsoft.com/office/drawing/2014/main" id="{304954AC-2123-4E28-B96C-198A6E2241C5}"/>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 Box 10">
              <a:extLst>
                <a:ext uri="{FF2B5EF4-FFF2-40B4-BE49-F238E27FC236}">
                  <a16:creationId xmlns:a16="http://schemas.microsoft.com/office/drawing/2014/main" id="{FDF4393B-AE90-40CA-9BD3-2657E391441F}"/>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690757" y="354520"/>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358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552401" y="2970993"/>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D3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534139" y="656338"/>
            <a:ext cx="3429000" cy="2439278"/>
          </a:xfrm>
          <a:prstGeom prst="roundRect">
            <a:avLst>
              <a:gd name="adj" fmla="val 39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712766" y="351537"/>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A84B"/>
                  </a:gs>
                  <a:gs pos="17000">
                    <a:srgbClr val="E76C0F"/>
                  </a:gs>
                  <a:gs pos="0">
                    <a:srgbClr val="D35800"/>
                  </a:gs>
                  <a:gs pos="48000">
                    <a:srgbClr val="FB8023"/>
                  </a:gs>
                  <a:gs pos="100000">
                    <a:srgbClr val="FB8023"/>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900393" y="2012564"/>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884466" y="943845"/>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760563" y="2942337"/>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7015127" y="1425810"/>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1275583" y="4652118"/>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5143156" y="4650171"/>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1" name="Freeform 131">
            <a:extLst>
              <a:ext uri="{FF2B5EF4-FFF2-40B4-BE49-F238E27FC236}">
                <a16:creationId xmlns:a16="http://schemas.microsoft.com/office/drawing/2014/main" id="{1DC133B6-3088-4FA9-AC3C-C25517168729}"/>
              </a:ext>
            </a:extLst>
          </p:cNvPr>
          <p:cNvSpPr>
            <a:spLocks noChangeAspect="1" noEditPoints="1"/>
          </p:cNvSpPr>
          <p:nvPr/>
        </p:nvSpPr>
        <p:spPr bwMode="auto">
          <a:xfrm>
            <a:off x="9025264" y="4607325"/>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Tree>
    <p:extLst>
      <p:ext uri="{BB962C8B-B14F-4D97-AF65-F5344CB8AC3E}">
        <p14:creationId xmlns:p14="http://schemas.microsoft.com/office/powerpoint/2010/main" val="310436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p:cTn id="11" dur="500" fill="hold"/>
                                        <p:tgtEl>
                                          <p:spTgt spid="83"/>
                                        </p:tgtEl>
                                        <p:attrNameLst>
                                          <p:attrName>ppt_w</p:attrName>
                                        </p:attrNameLst>
                                      </p:cBhvr>
                                      <p:tavLst>
                                        <p:tav tm="0">
                                          <p:val>
                                            <p:fltVal val="0"/>
                                          </p:val>
                                        </p:tav>
                                        <p:tav tm="100000">
                                          <p:val>
                                            <p:strVal val="#ppt_w"/>
                                          </p:val>
                                        </p:tav>
                                      </p:tavLst>
                                    </p:anim>
                                    <p:anim calcmode="lin" valueType="num">
                                      <p:cBhvr>
                                        <p:cTn id="12" dur="500" fill="hold"/>
                                        <p:tgtEl>
                                          <p:spTgt spid="83"/>
                                        </p:tgtEl>
                                        <p:attrNameLst>
                                          <p:attrName>ppt_h</p:attrName>
                                        </p:attrNameLst>
                                      </p:cBhvr>
                                      <p:tavLst>
                                        <p:tav tm="0">
                                          <p:val>
                                            <p:fltVal val="0"/>
                                          </p:val>
                                        </p:tav>
                                        <p:tav tm="100000">
                                          <p:val>
                                            <p:strVal val="#ppt_h"/>
                                          </p:val>
                                        </p:tav>
                                      </p:tavLst>
                                    </p:anim>
                                    <p:animEffect transition="in" filter="fade">
                                      <p:cBhvr>
                                        <p:cTn id="13" dur="500"/>
                                        <p:tgtEl>
                                          <p:spTgt spid="83"/>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wipe(up)">
                                      <p:cBhvr>
                                        <p:cTn id="21" dur="500"/>
                                        <p:tgtEl>
                                          <p:spTgt spid="8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wipe(up)">
                                      <p:cBhvr>
                                        <p:cTn id="25" dur="500"/>
                                        <p:tgtEl>
                                          <p:spTgt spid="82"/>
                                        </p:tgtEl>
                                      </p:cBhvr>
                                    </p:animEffect>
                                  </p:childTnLst>
                                </p:cTn>
                              </p:par>
                            </p:childTnLst>
                          </p:cTn>
                        </p:par>
                        <p:par>
                          <p:cTn id="26" fill="hold">
                            <p:stCondLst>
                              <p:cond delay="3000"/>
                            </p:stCondLst>
                            <p:childTnLst>
                              <p:par>
                                <p:cTn id="27" presetID="22" presetClass="entr" presetSubtype="4" fill="hold" nodeType="afterEffect">
                                  <p:stCondLst>
                                    <p:cond delay="0"/>
                                  </p:stCondLst>
                                  <p:childTnLst>
                                    <p:set>
                                      <p:cBhvr>
                                        <p:cTn id="28" dur="1" fill="hold">
                                          <p:stCondLst>
                                            <p:cond delay="0"/>
                                          </p:stCondLst>
                                        </p:cTn>
                                        <p:tgtEl>
                                          <p:spTgt spid="91"/>
                                        </p:tgtEl>
                                        <p:attrNameLst>
                                          <p:attrName>style.visibility</p:attrName>
                                        </p:attrNameLst>
                                      </p:cBhvr>
                                      <p:to>
                                        <p:strVal val="visible"/>
                                      </p:to>
                                    </p:set>
                                    <p:animEffect transition="in" filter="wipe(down)">
                                      <p:cBhvr>
                                        <p:cTn id="29" dur="500"/>
                                        <p:tgtEl>
                                          <p:spTgt spid="91"/>
                                        </p:tgtEl>
                                      </p:cBhvr>
                                    </p:animEffect>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fade">
                                      <p:cBhvr>
                                        <p:cTn id="33" dur="1000"/>
                                        <p:tgtEl>
                                          <p:spTgt spid="89"/>
                                        </p:tgtEl>
                                      </p:cBhvr>
                                    </p:animEffect>
                                    <p:anim calcmode="lin" valueType="num">
                                      <p:cBhvr>
                                        <p:cTn id="34" dur="1000" fill="hold"/>
                                        <p:tgtEl>
                                          <p:spTgt spid="89"/>
                                        </p:tgtEl>
                                        <p:attrNameLst>
                                          <p:attrName>ppt_x</p:attrName>
                                        </p:attrNameLst>
                                      </p:cBhvr>
                                      <p:tavLst>
                                        <p:tav tm="0">
                                          <p:val>
                                            <p:strVal val="#ppt_x"/>
                                          </p:val>
                                        </p:tav>
                                        <p:tav tm="100000">
                                          <p:val>
                                            <p:strVal val="#ppt_x"/>
                                          </p:val>
                                        </p:tav>
                                      </p:tavLst>
                                    </p:anim>
                                    <p:anim calcmode="lin" valueType="num">
                                      <p:cBhvr>
                                        <p:cTn id="35" dur="1000" fill="hold"/>
                                        <p:tgtEl>
                                          <p:spTgt spid="8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94"/>
                                        </p:tgtEl>
                                        <p:attrNameLst>
                                          <p:attrName>style.visibility</p:attrName>
                                        </p:attrNameLst>
                                      </p:cBhvr>
                                      <p:to>
                                        <p:strVal val="visible"/>
                                      </p:to>
                                    </p:set>
                                    <p:animEffect transition="in" filter="fade">
                                      <p:cBhvr>
                                        <p:cTn id="38" dur="1000"/>
                                        <p:tgtEl>
                                          <p:spTgt spid="94"/>
                                        </p:tgtEl>
                                      </p:cBhvr>
                                    </p:animEffect>
                                    <p:anim calcmode="lin" valueType="num">
                                      <p:cBhvr>
                                        <p:cTn id="39" dur="1000" fill="hold"/>
                                        <p:tgtEl>
                                          <p:spTgt spid="94"/>
                                        </p:tgtEl>
                                        <p:attrNameLst>
                                          <p:attrName>ppt_x</p:attrName>
                                        </p:attrNameLst>
                                      </p:cBhvr>
                                      <p:tavLst>
                                        <p:tav tm="0">
                                          <p:val>
                                            <p:strVal val="#ppt_x"/>
                                          </p:val>
                                        </p:tav>
                                        <p:tav tm="100000">
                                          <p:val>
                                            <p:strVal val="#ppt_x"/>
                                          </p:val>
                                        </p:tav>
                                      </p:tavLst>
                                    </p:anim>
                                    <p:anim calcmode="lin" valueType="num">
                                      <p:cBhvr>
                                        <p:cTn id="40" dur="1000" fill="hold"/>
                                        <p:tgtEl>
                                          <p:spTgt spid="94"/>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1" fill="hold" grpId="0" nodeType="afterEffect">
                                  <p:stCondLst>
                                    <p:cond delay="0"/>
                                  </p:stCondLst>
                                  <p:childTnLst>
                                    <p:set>
                                      <p:cBhvr>
                                        <p:cTn id="43" dur="1" fill="hold">
                                          <p:stCondLst>
                                            <p:cond delay="0"/>
                                          </p:stCondLst>
                                        </p:cTn>
                                        <p:tgtEl>
                                          <p:spTgt spid="90"/>
                                        </p:tgtEl>
                                        <p:attrNameLst>
                                          <p:attrName>style.visibility</p:attrName>
                                        </p:attrNameLst>
                                      </p:cBhvr>
                                      <p:to>
                                        <p:strVal val="visible"/>
                                      </p:to>
                                    </p:set>
                                    <p:animEffect transition="in" filter="wipe(up)">
                                      <p:cBhvr>
                                        <p:cTn id="44" dur="1000"/>
                                        <p:tgtEl>
                                          <p:spTgt spid="90"/>
                                        </p:tgtEl>
                                      </p:cBhvr>
                                    </p:animEffect>
                                  </p:childTnLst>
                                </p:cTn>
                              </p:par>
                            </p:childTnLst>
                          </p:cTn>
                        </p:par>
                        <p:par>
                          <p:cTn id="45" fill="hold">
                            <p:stCondLst>
                              <p:cond delay="5500"/>
                            </p:stCondLst>
                            <p:childTnLst>
                              <p:par>
                                <p:cTn id="46" presetID="53" presetClass="entr" presetSubtype="16" fill="hold" grpId="0" nodeType="after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p:cTn id="48" dur="500" fill="hold"/>
                                        <p:tgtEl>
                                          <p:spTgt spid="3"/>
                                        </p:tgtEl>
                                        <p:attrNameLst>
                                          <p:attrName>ppt_w</p:attrName>
                                        </p:attrNameLst>
                                      </p:cBhvr>
                                      <p:tavLst>
                                        <p:tav tm="0">
                                          <p:val>
                                            <p:fltVal val="0"/>
                                          </p:val>
                                        </p:tav>
                                        <p:tav tm="100000">
                                          <p:val>
                                            <p:strVal val="#ppt_w"/>
                                          </p:val>
                                        </p:tav>
                                      </p:tavLst>
                                    </p:anim>
                                    <p:anim calcmode="lin" valueType="num">
                                      <p:cBhvr>
                                        <p:cTn id="49" dur="500" fill="hold"/>
                                        <p:tgtEl>
                                          <p:spTgt spid="3"/>
                                        </p:tgtEl>
                                        <p:attrNameLst>
                                          <p:attrName>ppt_h</p:attrName>
                                        </p:attrNameLst>
                                      </p:cBhvr>
                                      <p:tavLst>
                                        <p:tav tm="0">
                                          <p:val>
                                            <p:fltVal val="0"/>
                                          </p:val>
                                        </p:tav>
                                        <p:tav tm="100000">
                                          <p:val>
                                            <p:strVal val="#ppt_h"/>
                                          </p:val>
                                        </p:tav>
                                      </p:tavLst>
                                    </p:anim>
                                    <p:animEffect transition="in" filter="fade">
                                      <p:cBhvr>
                                        <p:cTn id="50" dur="500"/>
                                        <p:tgtEl>
                                          <p:spTgt spid="3"/>
                                        </p:tgtEl>
                                      </p:cBhvr>
                                    </p:animEffect>
                                  </p:childTnLst>
                                </p:cTn>
                              </p:par>
                            </p:childTnLst>
                          </p:cTn>
                        </p:par>
                        <p:par>
                          <p:cTn id="51" fill="hold">
                            <p:stCondLst>
                              <p:cond delay="6000"/>
                            </p:stCondLst>
                            <p:childTnLst>
                              <p:par>
                                <p:cTn id="52" presetID="22" presetClass="entr" presetSubtype="4" fill="hold" nodeType="after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down)">
                                      <p:cBhvr>
                                        <p:cTn id="54" dur="500"/>
                                        <p:tgtEl>
                                          <p:spTgt spid="9"/>
                                        </p:tgtEl>
                                      </p:cBhvr>
                                    </p:animEffect>
                                  </p:childTnLst>
                                </p:cTn>
                              </p:par>
                            </p:childTnLst>
                          </p:cTn>
                        </p:par>
                        <p:par>
                          <p:cTn id="55" fill="hold">
                            <p:stCondLst>
                              <p:cond delay="6500"/>
                            </p:stCondLst>
                            <p:childTnLst>
                              <p:par>
                                <p:cTn id="56" presetID="22" presetClass="entr" presetSubtype="1" fill="hold" grpId="0" nodeType="after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up)">
                                      <p:cBhvr>
                                        <p:cTn id="58" dur="500"/>
                                        <p:tgtEl>
                                          <p:spTgt spid="8"/>
                                        </p:tgtEl>
                                      </p:cBhvr>
                                    </p:animEffect>
                                  </p:childTnLst>
                                </p:cTn>
                              </p:par>
                            </p:childTnLst>
                          </p:cTn>
                        </p:par>
                        <p:par>
                          <p:cTn id="59" fill="hold">
                            <p:stCondLst>
                              <p:cond delay="7000"/>
                            </p:stCondLst>
                            <p:childTnLst>
                              <p:par>
                                <p:cTn id="60" presetID="22" presetClass="entr" presetSubtype="1"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up)">
                                      <p:cBhvr>
                                        <p:cTn id="62" dur="500"/>
                                        <p:tgtEl>
                                          <p:spTgt spid="14"/>
                                        </p:tgtEl>
                                      </p:cBhvr>
                                    </p:animEffect>
                                  </p:childTnLst>
                                </p:cTn>
                              </p:par>
                            </p:childTnLst>
                          </p:cTn>
                        </p:par>
                        <p:par>
                          <p:cTn id="63" fill="hold">
                            <p:stCondLst>
                              <p:cond delay="7500"/>
                            </p:stCondLst>
                            <p:childTnLst>
                              <p:par>
                                <p:cTn id="64" presetID="22" presetClass="entr" presetSubtype="4"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down)">
                                      <p:cBhvr>
                                        <p:cTn id="66" dur="500"/>
                                        <p:tgtEl>
                                          <p:spTgt spid="22"/>
                                        </p:tgtEl>
                                      </p:cBhvr>
                                    </p:animEffect>
                                  </p:childTnLst>
                                </p:cTn>
                              </p:par>
                            </p:childTnLst>
                          </p:cTn>
                        </p:par>
                        <p:par>
                          <p:cTn id="67" fill="hold">
                            <p:stCondLst>
                              <p:cond delay="8000"/>
                            </p:stCondLst>
                            <p:childTnLst>
                              <p:par>
                                <p:cTn id="68" presetID="42" presetClass="entr" presetSubtype="0"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95"/>
                                        </p:tgtEl>
                                        <p:attrNameLst>
                                          <p:attrName>style.visibility</p:attrName>
                                        </p:attrNameLst>
                                      </p:cBhvr>
                                      <p:to>
                                        <p:strVal val="visible"/>
                                      </p:to>
                                    </p:set>
                                    <p:animEffect transition="in" filter="fade">
                                      <p:cBhvr>
                                        <p:cTn id="75" dur="1000"/>
                                        <p:tgtEl>
                                          <p:spTgt spid="95"/>
                                        </p:tgtEl>
                                      </p:cBhvr>
                                    </p:animEffect>
                                    <p:anim calcmode="lin" valueType="num">
                                      <p:cBhvr>
                                        <p:cTn id="76" dur="1000" fill="hold"/>
                                        <p:tgtEl>
                                          <p:spTgt spid="95"/>
                                        </p:tgtEl>
                                        <p:attrNameLst>
                                          <p:attrName>ppt_x</p:attrName>
                                        </p:attrNameLst>
                                      </p:cBhvr>
                                      <p:tavLst>
                                        <p:tav tm="0">
                                          <p:val>
                                            <p:strVal val="#ppt_x"/>
                                          </p:val>
                                        </p:tav>
                                        <p:tav tm="100000">
                                          <p:val>
                                            <p:strVal val="#ppt_x"/>
                                          </p:val>
                                        </p:tav>
                                      </p:tavLst>
                                    </p:anim>
                                    <p:anim calcmode="lin" valueType="num">
                                      <p:cBhvr>
                                        <p:cTn id="77" dur="1000" fill="hold"/>
                                        <p:tgtEl>
                                          <p:spTgt spid="95"/>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wipe(up)">
                                      <p:cBhvr>
                                        <p:cTn id="81" dur="1000"/>
                                        <p:tgtEl>
                                          <p:spTgt spid="19"/>
                                        </p:tgtEl>
                                      </p:cBhvr>
                                    </p:animEffect>
                                  </p:childTnLst>
                                </p:cTn>
                              </p:par>
                            </p:childTnLst>
                          </p:cTn>
                        </p:par>
                        <p:par>
                          <p:cTn id="82" fill="hold">
                            <p:stCondLst>
                              <p:cond delay="100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5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par>
                          <p:cTn id="92" fill="hold">
                            <p:stCondLst>
                              <p:cond delay="11000"/>
                            </p:stCondLst>
                            <p:childTnLst>
                              <p:par>
                                <p:cTn id="93" presetID="22" presetClass="entr" presetSubtype="1" fill="hold" grpId="0" nodeType="afterEffect">
                                  <p:stCondLst>
                                    <p:cond delay="0"/>
                                  </p:stCondLst>
                                  <p:childTnLst>
                                    <p:set>
                                      <p:cBhvr>
                                        <p:cTn id="94" dur="1" fill="hold">
                                          <p:stCondLst>
                                            <p:cond delay="0"/>
                                          </p:stCondLst>
                                        </p:cTn>
                                        <p:tgtEl>
                                          <p:spTgt spid="23"/>
                                        </p:tgtEl>
                                        <p:attrNameLst>
                                          <p:attrName>style.visibility</p:attrName>
                                        </p:attrNameLst>
                                      </p:cBhvr>
                                      <p:to>
                                        <p:strVal val="visible"/>
                                      </p:to>
                                    </p:set>
                                    <p:animEffect transition="in" filter="wipe(up)">
                                      <p:cBhvr>
                                        <p:cTn id="95" dur="500"/>
                                        <p:tgtEl>
                                          <p:spTgt spid="23"/>
                                        </p:tgtEl>
                                      </p:cBhvr>
                                    </p:animEffect>
                                  </p:childTnLst>
                                </p:cTn>
                              </p:par>
                            </p:childTnLst>
                          </p:cTn>
                        </p:par>
                        <p:par>
                          <p:cTn id="96" fill="hold">
                            <p:stCondLst>
                              <p:cond delay="11500"/>
                            </p:stCondLst>
                            <p:childTnLst>
                              <p:par>
                                <p:cTn id="97" presetID="22" presetClass="entr" presetSubtype="1"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Effect transition="in" filter="wipe(up)">
                                      <p:cBhvr>
                                        <p:cTn id="99" dur="500"/>
                                        <p:tgtEl>
                                          <p:spTgt spid="24"/>
                                        </p:tgtEl>
                                      </p:cBhvr>
                                    </p:animEffect>
                                  </p:childTnLst>
                                </p:cTn>
                              </p:par>
                            </p:childTnLst>
                          </p:cTn>
                        </p:par>
                        <p:par>
                          <p:cTn id="100" fill="hold">
                            <p:stCondLst>
                              <p:cond delay="12000"/>
                            </p:stCondLst>
                            <p:childTnLst>
                              <p:par>
                                <p:cTn id="101" presetID="22" presetClass="entr" presetSubtype="4" fill="hold"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wipe(down)">
                                      <p:cBhvr>
                                        <p:cTn id="103" dur="500"/>
                                        <p:tgtEl>
                                          <p:spTgt spid="33"/>
                                        </p:tgtEl>
                                      </p:cBhvr>
                                    </p:animEffect>
                                  </p:childTnLst>
                                </p:cTn>
                              </p:par>
                            </p:childTnLst>
                          </p:cTn>
                        </p:par>
                        <p:par>
                          <p:cTn id="104" fill="hold">
                            <p:stCondLst>
                              <p:cond delay="12500"/>
                            </p:stCondLst>
                            <p:childTnLst>
                              <p:par>
                                <p:cTn id="105" presetID="42" presetClass="entr" presetSubtype="0" fill="hold" grpId="0" nodeType="afterEffect">
                                  <p:stCondLst>
                                    <p:cond delay="0"/>
                                  </p:stCondLst>
                                  <p:childTnLst>
                                    <p:set>
                                      <p:cBhvr>
                                        <p:cTn id="106" dur="1" fill="hold">
                                          <p:stCondLst>
                                            <p:cond delay="0"/>
                                          </p:stCondLst>
                                        </p:cTn>
                                        <p:tgtEl>
                                          <p:spTgt spid="31"/>
                                        </p:tgtEl>
                                        <p:attrNameLst>
                                          <p:attrName>style.visibility</p:attrName>
                                        </p:attrNameLst>
                                      </p:cBhvr>
                                      <p:to>
                                        <p:strVal val="visible"/>
                                      </p:to>
                                    </p:set>
                                    <p:animEffect transition="in" filter="fade">
                                      <p:cBhvr>
                                        <p:cTn id="107" dur="1000"/>
                                        <p:tgtEl>
                                          <p:spTgt spid="31"/>
                                        </p:tgtEl>
                                      </p:cBhvr>
                                    </p:animEffect>
                                    <p:anim calcmode="lin" valueType="num">
                                      <p:cBhvr>
                                        <p:cTn id="108" dur="1000" fill="hold"/>
                                        <p:tgtEl>
                                          <p:spTgt spid="31"/>
                                        </p:tgtEl>
                                        <p:attrNameLst>
                                          <p:attrName>ppt_x</p:attrName>
                                        </p:attrNameLst>
                                      </p:cBhvr>
                                      <p:tavLst>
                                        <p:tav tm="0">
                                          <p:val>
                                            <p:strVal val="#ppt_x"/>
                                          </p:val>
                                        </p:tav>
                                        <p:tav tm="100000">
                                          <p:val>
                                            <p:strVal val="#ppt_x"/>
                                          </p:val>
                                        </p:tav>
                                      </p:tavLst>
                                    </p:anim>
                                    <p:anim calcmode="lin" valueType="num">
                                      <p:cBhvr>
                                        <p:cTn id="109" dur="1000" fill="hold"/>
                                        <p:tgtEl>
                                          <p:spTgt spid="3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100"/>
                                        </p:tgtEl>
                                        <p:attrNameLst>
                                          <p:attrName>style.visibility</p:attrName>
                                        </p:attrNameLst>
                                      </p:cBhvr>
                                      <p:to>
                                        <p:strVal val="visible"/>
                                      </p:to>
                                    </p:set>
                                    <p:animEffect transition="in" filter="fade">
                                      <p:cBhvr>
                                        <p:cTn id="112" dur="1000"/>
                                        <p:tgtEl>
                                          <p:spTgt spid="100"/>
                                        </p:tgtEl>
                                      </p:cBhvr>
                                    </p:animEffect>
                                    <p:anim calcmode="lin" valueType="num">
                                      <p:cBhvr>
                                        <p:cTn id="113" dur="1000" fill="hold"/>
                                        <p:tgtEl>
                                          <p:spTgt spid="100"/>
                                        </p:tgtEl>
                                        <p:attrNameLst>
                                          <p:attrName>ppt_x</p:attrName>
                                        </p:attrNameLst>
                                      </p:cBhvr>
                                      <p:tavLst>
                                        <p:tav tm="0">
                                          <p:val>
                                            <p:strVal val="#ppt_x"/>
                                          </p:val>
                                        </p:tav>
                                        <p:tav tm="100000">
                                          <p:val>
                                            <p:strVal val="#ppt_x"/>
                                          </p:val>
                                        </p:tav>
                                      </p:tavLst>
                                    </p:anim>
                                    <p:anim calcmode="lin" valueType="num">
                                      <p:cBhvr>
                                        <p:cTn id="114" dur="1000" fill="hold"/>
                                        <p:tgtEl>
                                          <p:spTgt spid="100"/>
                                        </p:tgtEl>
                                        <p:attrNameLst>
                                          <p:attrName>ppt_y</p:attrName>
                                        </p:attrNameLst>
                                      </p:cBhvr>
                                      <p:tavLst>
                                        <p:tav tm="0">
                                          <p:val>
                                            <p:strVal val="#ppt_y+.1"/>
                                          </p:val>
                                        </p:tav>
                                        <p:tav tm="100000">
                                          <p:val>
                                            <p:strVal val="#ppt_y"/>
                                          </p:val>
                                        </p:tav>
                                      </p:tavLst>
                                    </p:anim>
                                  </p:childTnLst>
                                </p:cTn>
                              </p:par>
                            </p:childTnLst>
                          </p:cTn>
                        </p:par>
                        <p:par>
                          <p:cTn id="115" fill="hold">
                            <p:stCondLst>
                              <p:cond delay="13500"/>
                            </p:stCondLst>
                            <p:childTnLst>
                              <p:par>
                                <p:cTn id="116" presetID="22" presetClass="entr" presetSubtype="1"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wipe(up)">
                                      <p:cBhvr>
                                        <p:cTn id="118" dur="1000"/>
                                        <p:tgtEl>
                                          <p:spTgt spid="32"/>
                                        </p:tgtEl>
                                      </p:cBhvr>
                                    </p:animEffect>
                                  </p:childTnLst>
                                </p:cTn>
                              </p:par>
                            </p:childTnLst>
                          </p:cTn>
                        </p:par>
                        <p:par>
                          <p:cTn id="119" fill="hold">
                            <p:stCondLst>
                              <p:cond delay="14500"/>
                            </p:stCondLst>
                            <p:childTnLst>
                              <p:par>
                                <p:cTn id="120" presetID="53" presetClass="entr" presetSubtype="16" fill="hold" grpId="0" nodeType="afterEffect">
                                  <p:stCondLst>
                                    <p:cond delay="0"/>
                                  </p:stCondLst>
                                  <p:childTnLst>
                                    <p:set>
                                      <p:cBhvr>
                                        <p:cTn id="121" dur="1" fill="hold">
                                          <p:stCondLst>
                                            <p:cond delay="0"/>
                                          </p:stCondLst>
                                        </p:cTn>
                                        <p:tgtEl>
                                          <p:spTgt spid="69"/>
                                        </p:tgtEl>
                                        <p:attrNameLst>
                                          <p:attrName>style.visibility</p:attrName>
                                        </p:attrNameLst>
                                      </p:cBhvr>
                                      <p:to>
                                        <p:strVal val="visible"/>
                                      </p:to>
                                    </p:set>
                                    <p:anim calcmode="lin" valueType="num">
                                      <p:cBhvr>
                                        <p:cTn id="122" dur="500" fill="hold"/>
                                        <p:tgtEl>
                                          <p:spTgt spid="69"/>
                                        </p:tgtEl>
                                        <p:attrNameLst>
                                          <p:attrName>ppt_w</p:attrName>
                                        </p:attrNameLst>
                                      </p:cBhvr>
                                      <p:tavLst>
                                        <p:tav tm="0">
                                          <p:val>
                                            <p:fltVal val="0"/>
                                          </p:val>
                                        </p:tav>
                                        <p:tav tm="100000">
                                          <p:val>
                                            <p:strVal val="#ppt_w"/>
                                          </p:val>
                                        </p:tav>
                                      </p:tavLst>
                                    </p:anim>
                                    <p:anim calcmode="lin" valueType="num">
                                      <p:cBhvr>
                                        <p:cTn id="123" dur="500" fill="hold"/>
                                        <p:tgtEl>
                                          <p:spTgt spid="69"/>
                                        </p:tgtEl>
                                        <p:attrNameLst>
                                          <p:attrName>ppt_h</p:attrName>
                                        </p:attrNameLst>
                                      </p:cBhvr>
                                      <p:tavLst>
                                        <p:tav tm="0">
                                          <p:val>
                                            <p:fltVal val="0"/>
                                          </p:val>
                                        </p:tav>
                                        <p:tav tm="100000">
                                          <p:val>
                                            <p:strVal val="#ppt_h"/>
                                          </p:val>
                                        </p:tav>
                                      </p:tavLst>
                                    </p:anim>
                                    <p:animEffect transition="in" filter="fade">
                                      <p:cBhvr>
                                        <p:cTn id="124" dur="500"/>
                                        <p:tgtEl>
                                          <p:spTgt spid="69"/>
                                        </p:tgtEl>
                                      </p:cBhvr>
                                    </p:animEffect>
                                  </p:childTnLst>
                                </p:cTn>
                              </p:par>
                            </p:childTnLst>
                          </p:cTn>
                        </p:par>
                        <p:par>
                          <p:cTn id="125" fill="hold">
                            <p:stCondLst>
                              <p:cond delay="15000"/>
                            </p:stCondLst>
                            <p:childTnLst>
                              <p:par>
                                <p:cTn id="126" presetID="22" presetClass="entr" presetSubtype="4" fill="hold" nodeType="afterEffect">
                                  <p:stCondLst>
                                    <p:cond delay="0"/>
                                  </p:stCondLst>
                                  <p:childTnLst>
                                    <p:set>
                                      <p:cBhvr>
                                        <p:cTn id="127" dur="1" fill="hold">
                                          <p:stCondLst>
                                            <p:cond delay="0"/>
                                          </p:stCondLst>
                                        </p:cTn>
                                        <p:tgtEl>
                                          <p:spTgt spid="70"/>
                                        </p:tgtEl>
                                        <p:attrNameLst>
                                          <p:attrName>style.visibility</p:attrName>
                                        </p:attrNameLst>
                                      </p:cBhvr>
                                      <p:to>
                                        <p:strVal val="visible"/>
                                      </p:to>
                                    </p:set>
                                    <p:animEffect transition="in" filter="wipe(down)">
                                      <p:cBhvr>
                                        <p:cTn id="128" dur="500"/>
                                        <p:tgtEl>
                                          <p:spTgt spid="70"/>
                                        </p:tgtEl>
                                      </p:cBhvr>
                                    </p:animEffect>
                                  </p:childTnLst>
                                </p:cTn>
                              </p:par>
                            </p:childTnLst>
                          </p:cTn>
                        </p:par>
                        <p:par>
                          <p:cTn id="129" fill="hold">
                            <p:stCondLst>
                              <p:cond delay="15500"/>
                            </p:stCondLst>
                            <p:childTnLst>
                              <p:par>
                                <p:cTn id="130" presetID="22" presetClass="entr" presetSubtype="1" fill="hold" grpId="0"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up)">
                                      <p:cBhvr>
                                        <p:cTn id="132" dur="500"/>
                                        <p:tgtEl>
                                          <p:spTgt spid="67"/>
                                        </p:tgtEl>
                                      </p:cBhvr>
                                    </p:animEffect>
                                  </p:childTnLst>
                                </p:cTn>
                              </p:par>
                            </p:childTnLst>
                          </p:cTn>
                        </p:par>
                        <p:par>
                          <p:cTn id="133" fill="hold">
                            <p:stCondLst>
                              <p:cond delay="16000"/>
                            </p:stCondLst>
                            <p:childTnLst>
                              <p:par>
                                <p:cTn id="134" presetID="22" presetClass="entr" presetSubtype="1" fill="hold" grpId="0" nodeType="afterEffect">
                                  <p:stCondLst>
                                    <p:cond delay="0"/>
                                  </p:stCondLst>
                                  <p:childTnLst>
                                    <p:set>
                                      <p:cBhvr>
                                        <p:cTn id="135" dur="1" fill="hold">
                                          <p:stCondLst>
                                            <p:cond delay="0"/>
                                          </p:stCondLst>
                                        </p:cTn>
                                        <p:tgtEl>
                                          <p:spTgt spid="68"/>
                                        </p:tgtEl>
                                        <p:attrNameLst>
                                          <p:attrName>style.visibility</p:attrName>
                                        </p:attrNameLst>
                                      </p:cBhvr>
                                      <p:to>
                                        <p:strVal val="visible"/>
                                      </p:to>
                                    </p:set>
                                    <p:animEffect transition="in" filter="wipe(up)">
                                      <p:cBhvr>
                                        <p:cTn id="136" dur="500"/>
                                        <p:tgtEl>
                                          <p:spTgt spid="68"/>
                                        </p:tgtEl>
                                      </p:cBhvr>
                                    </p:animEffect>
                                  </p:childTnLst>
                                </p:cTn>
                              </p:par>
                            </p:childTnLst>
                          </p:cTn>
                        </p:par>
                        <p:par>
                          <p:cTn id="137" fill="hold">
                            <p:stCondLst>
                              <p:cond delay="16500"/>
                            </p:stCondLst>
                            <p:childTnLst>
                              <p:par>
                                <p:cTn id="138" presetID="22" presetClass="entr" presetSubtype="4" fill="hold" nodeType="afterEffect">
                                  <p:stCondLst>
                                    <p:cond delay="0"/>
                                  </p:stCondLst>
                                  <p:childTnLst>
                                    <p:set>
                                      <p:cBhvr>
                                        <p:cTn id="139" dur="1" fill="hold">
                                          <p:stCondLst>
                                            <p:cond delay="0"/>
                                          </p:stCondLst>
                                        </p:cTn>
                                        <p:tgtEl>
                                          <p:spTgt spid="77"/>
                                        </p:tgtEl>
                                        <p:attrNameLst>
                                          <p:attrName>style.visibility</p:attrName>
                                        </p:attrNameLst>
                                      </p:cBhvr>
                                      <p:to>
                                        <p:strVal val="visible"/>
                                      </p:to>
                                    </p:set>
                                    <p:animEffect transition="in" filter="wipe(down)">
                                      <p:cBhvr>
                                        <p:cTn id="140" dur="500"/>
                                        <p:tgtEl>
                                          <p:spTgt spid="77"/>
                                        </p:tgtEl>
                                      </p:cBhvr>
                                    </p:animEffect>
                                  </p:childTnLst>
                                </p:cTn>
                              </p:par>
                            </p:childTnLst>
                          </p:cTn>
                        </p:par>
                        <p:par>
                          <p:cTn id="141" fill="hold">
                            <p:stCondLst>
                              <p:cond delay="17000"/>
                            </p:stCondLst>
                            <p:childTnLst>
                              <p:par>
                                <p:cTn id="142" presetID="42" presetClass="entr" presetSubtype="0" fill="hold" grpId="0" nodeType="afterEffect">
                                  <p:stCondLst>
                                    <p:cond delay="0"/>
                                  </p:stCondLst>
                                  <p:childTnLst>
                                    <p:set>
                                      <p:cBhvr>
                                        <p:cTn id="143" dur="1" fill="hold">
                                          <p:stCondLst>
                                            <p:cond delay="0"/>
                                          </p:stCondLst>
                                        </p:cTn>
                                        <p:tgtEl>
                                          <p:spTgt spid="75"/>
                                        </p:tgtEl>
                                        <p:attrNameLst>
                                          <p:attrName>style.visibility</p:attrName>
                                        </p:attrNameLst>
                                      </p:cBhvr>
                                      <p:to>
                                        <p:strVal val="visible"/>
                                      </p:to>
                                    </p:set>
                                    <p:animEffect transition="in" filter="fade">
                                      <p:cBhvr>
                                        <p:cTn id="144" dur="1000"/>
                                        <p:tgtEl>
                                          <p:spTgt spid="75"/>
                                        </p:tgtEl>
                                      </p:cBhvr>
                                    </p:animEffect>
                                    <p:anim calcmode="lin" valueType="num">
                                      <p:cBhvr>
                                        <p:cTn id="145" dur="1000" fill="hold"/>
                                        <p:tgtEl>
                                          <p:spTgt spid="75"/>
                                        </p:tgtEl>
                                        <p:attrNameLst>
                                          <p:attrName>ppt_x</p:attrName>
                                        </p:attrNameLst>
                                      </p:cBhvr>
                                      <p:tavLst>
                                        <p:tav tm="0">
                                          <p:val>
                                            <p:strVal val="#ppt_x"/>
                                          </p:val>
                                        </p:tav>
                                        <p:tav tm="100000">
                                          <p:val>
                                            <p:strVal val="#ppt_x"/>
                                          </p:val>
                                        </p:tav>
                                      </p:tavLst>
                                    </p:anim>
                                    <p:anim calcmode="lin" valueType="num">
                                      <p:cBhvr>
                                        <p:cTn id="146" dur="1000" fill="hold"/>
                                        <p:tgtEl>
                                          <p:spTgt spid="75"/>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01"/>
                                        </p:tgtEl>
                                        <p:attrNameLst>
                                          <p:attrName>style.visibility</p:attrName>
                                        </p:attrNameLst>
                                      </p:cBhvr>
                                      <p:to>
                                        <p:strVal val="visible"/>
                                      </p:to>
                                    </p:set>
                                    <p:animEffect transition="in" filter="fade">
                                      <p:cBhvr>
                                        <p:cTn id="149" dur="1000"/>
                                        <p:tgtEl>
                                          <p:spTgt spid="101"/>
                                        </p:tgtEl>
                                      </p:cBhvr>
                                    </p:animEffect>
                                    <p:anim calcmode="lin" valueType="num">
                                      <p:cBhvr>
                                        <p:cTn id="150" dur="1000" fill="hold"/>
                                        <p:tgtEl>
                                          <p:spTgt spid="101"/>
                                        </p:tgtEl>
                                        <p:attrNameLst>
                                          <p:attrName>ppt_x</p:attrName>
                                        </p:attrNameLst>
                                      </p:cBhvr>
                                      <p:tavLst>
                                        <p:tav tm="0">
                                          <p:val>
                                            <p:strVal val="#ppt_x"/>
                                          </p:val>
                                        </p:tav>
                                        <p:tav tm="100000">
                                          <p:val>
                                            <p:strVal val="#ppt_x"/>
                                          </p:val>
                                        </p:tav>
                                      </p:tavLst>
                                    </p:anim>
                                    <p:anim calcmode="lin" valueType="num">
                                      <p:cBhvr>
                                        <p:cTn id="151" dur="1000" fill="hold"/>
                                        <p:tgtEl>
                                          <p:spTgt spid="101"/>
                                        </p:tgtEl>
                                        <p:attrNameLst>
                                          <p:attrName>ppt_y</p:attrName>
                                        </p:attrNameLst>
                                      </p:cBhvr>
                                      <p:tavLst>
                                        <p:tav tm="0">
                                          <p:val>
                                            <p:strVal val="#ppt_y+.1"/>
                                          </p:val>
                                        </p:tav>
                                        <p:tav tm="100000">
                                          <p:val>
                                            <p:strVal val="#ppt_y"/>
                                          </p:val>
                                        </p:tav>
                                      </p:tavLst>
                                    </p:anim>
                                  </p:childTnLst>
                                </p:cTn>
                              </p:par>
                            </p:childTnLst>
                          </p:cTn>
                        </p:par>
                        <p:par>
                          <p:cTn id="152" fill="hold">
                            <p:stCondLst>
                              <p:cond delay="18000"/>
                            </p:stCondLst>
                            <p:childTnLst>
                              <p:par>
                                <p:cTn id="153" presetID="22" presetClass="entr" presetSubtype="1" fill="hold" grpId="0" nodeType="afterEffect">
                                  <p:stCondLst>
                                    <p:cond delay="0"/>
                                  </p:stCondLst>
                                  <p:childTnLst>
                                    <p:set>
                                      <p:cBhvr>
                                        <p:cTn id="154" dur="1" fill="hold">
                                          <p:stCondLst>
                                            <p:cond delay="0"/>
                                          </p:stCondLst>
                                        </p:cTn>
                                        <p:tgtEl>
                                          <p:spTgt spid="76"/>
                                        </p:tgtEl>
                                        <p:attrNameLst>
                                          <p:attrName>style.visibility</p:attrName>
                                        </p:attrNameLst>
                                      </p:cBhvr>
                                      <p:to>
                                        <p:strVal val="visible"/>
                                      </p:to>
                                    </p:set>
                                    <p:animEffect transition="in" filter="wipe(up)">
                                      <p:cBhvr>
                                        <p:cTn id="155"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67" grpId="0" animBg="1"/>
      <p:bldP spid="68" grpId="0" animBg="1"/>
      <p:bldP spid="69" grpId="0" animBg="1"/>
      <p:bldP spid="75" grpId="0"/>
      <p:bldP spid="76" grpId="0"/>
      <p:bldP spid="81" grpId="0" animBg="1"/>
      <p:bldP spid="82" grpId="0" animBg="1"/>
      <p:bldP spid="83" grpId="0" animBg="1"/>
      <p:bldP spid="89" grpId="0"/>
      <p:bldP spid="90" grpId="0"/>
      <p:bldP spid="94" grpId="0" animBg="1"/>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1476</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2019-09-11T20:15:43Z</dcterms:modified>
</cp:coreProperties>
</file>