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2733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4CDA8300-5CC2-4B63-85C2-3D929A97CFC8}"/>
              </a:ext>
            </a:extLst>
          </p:cNvPr>
          <p:cNvGrpSpPr/>
          <p:nvPr/>
        </p:nvGrpSpPr>
        <p:grpSpPr>
          <a:xfrm>
            <a:off x="2232306" y="1403662"/>
            <a:ext cx="1371564" cy="1397343"/>
            <a:chOff x="5537209" y="2984268"/>
            <a:chExt cx="1371564" cy="1397343"/>
          </a:xfrm>
        </p:grpSpPr>
        <p:sp>
          <p:nvSpPr>
            <p:cNvPr id="51" name="Freeform: Shape 50">
              <a:extLst>
                <a:ext uri="{FF2B5EF4-FFF2-40B4-BE49-F238E27FC236}">
                  <a16:creationId xmlns:a16="http://schemas.microsoft.com/office/drawing/2014/main" id="{4B2E8673-13F6-4AE9-B144-5DF1B2AD11CA}"/>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1BC4DD4B-E700-4A3B-8810-E8299D28BEBA}"/>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A4B499E-4BD2-47AB-AC47-3D1E70B27E41}"/>
              </a:ext>
            </a:extLst>
          </p:cNvPr>
          <p:cNvGrpSpPr/>
          <p:nvPr/>
        </p:nvGrpSpPr>
        <p:grpSpPr>
          <a:xfrm>
            <a:off x="529793" y="1403664"/>
            <a:ext cx="1371564" cy="1397343"/>
            <a:chOff x="3834696" y="2984270"/>
            <a:chExt cx="1371564" cy="1397343"/>
          </a:xfrm>
        </p:grpSpPr>
        <p:grpSp>
          <p:nvGrpSpPr>
            <p:cNvPr id="10" name="Group 9">
              <a:extLst>
                <a:ext uri="{FF2B5EF4-FFF2-40B4-BE49-F238E27FC236}">
                  <a16:creationId xmlns:a16="http://schemas.microsoft.com/office/drawing/2014/main" id="{61748162-FC0B-4E17-BAE3-8616EA2AFCF3}"/>
                </a:ext>
              </a:extLst>
            </p:cNvPr>
            <p:cNvGrpSpPr/>
            <p:nvPr/>
          </p:nvGrpSpPr>
          <p:grpSpPr>
            <a:xfrm>
              <a:off x="3834696" y="2984270"/>
              <a:ext cx="1371564" cy="1397343"/>
              <a:chOff x="3809018" y="3172095"/>
              <a:chExt cx="1371564" cy="1397343"/>
            </a:xfrm>
          </p:grpSpPr>
          <p:sp>
            <p:nvSpPr>
              <p:cNvPr id="37" name="Freeform: Shape 36">
                <a:extLst>
                  <a:ext uri="{FF2B5EF4-FFF2-40B4-BE49-F238E27FC236}">
                    <a16:creationId xmlns:a16="http://schemas.microsoft.com/office/drawing/2014/main" id="{9812B3CC-9416-4F27-B4F6-87D78E85780C}"/>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3353E806-9E61-4CFE-BFDC-2E7317400B26}"/>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6922F3A9-8F06-4F63-AB86-66067464B520}"/>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grpSp>
      <p:sp>
        <p:nvSpPr>
          <p:cNvPr id="54" name="Text Box 10">
            <a:extLst>
              <a:ext uri="{FF2B5EF4-FFF2-40B4-BE49-F238E27FC236}">
                <a16:creationId xmlns:a16="http://schemas.microsoft.com/office/drawing/2014/main" id="{C3EC4E37-555D-4B69-92DF-A3608F8BA001}"/>
              </a:ext>
            </a:extLst>
          </p:cNvPr>
          <p:cNvSpPr txBox="1">
            <a:spLocks noChangeArrowheads="1"/>
          </p:cNvSpPr>
          <p:nvPr/>
        </p:nvSpPr>
        <p:spPr bwMode="auto">
          <a:xfrm>
            <a:off x="3934819" y="154833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5" name="Group 54">
            <a:extLst>
              <a:ext uri="{FF2B5EF4-FFF2-40B4-BE49-F238E27FC236}">
                <a16:creationId xmlns:a16="http://schemas.microsoft.com/office/drawing/2014/main" id="{2B12E627-BA76-4A53-97C2-88F4086D5392}"/>
              </a:ext>
            </a:extLst>
          </p:cNvPr>
          <p:cNvGrpSpPr/>
          <p:nvPr/>
        </p:nvGrpSpPr>
        <p:grpSpPr>
          <a:xfrm>
            <a:off x="5637332" y="3267296"/>
            <a:ext cx="1371564" cy="1397343"/>
            <a:chOff x="5537209" y="2984268"/>
            <a:chExt cx="1371564" cy="1397343"/>
          </a:xfrm>
        </p:grpSpPr>
        <p:sp>
          <p:nvSpPr>
            <p:cNvPr id="56" name="Freeform: Shape 55">
              <a:extLst>
                <a:ext uri="{FF2B5EF4-FFF2-40B4-BE49-F238E27FC236}">
                  <a16:creationId xmlns:a16="http://schemas.microsoft.com/office/drawing/2014/main" id="{A6566C67-6723-468B-9FBC-1AB2E9FDC676}"/>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13EF2448-7314-470E-9492-D06BCB016EF0}"/>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8" name="Group 57">
            <a:extLst>
              <a:ext uri="{FF2B5EF4-FFF2-40B4-BE49-F238E27FC236}">
                <a16:creationId xmlns:a16="http://schemas.microsoft.com/office/drawing/2014/main" id="{58BD2A90-877C-4740-8A58-096B7C6F616F}"/>
              </a:ext>
            </a:extLst>
          </p:cNvPr>
          <p:cNvGrpSpPr/>
          <p:nvPr/>
        </p:nvGrpSpPr>
        <p:grpSpPr>
          <a:xfrm>
            <a:off x="3934819" y="3267298"/>
            <a:ext cx="1371564" cy="1397343"/>
            <a:chOff x="3834696" y="2984270"/>
            <a:chExt cx="1371564" cy="1397343"/>
          </a:xfrm>
        </p:grpSpPr>
        <p:grpSp>
          <p:nvGrpSpPr>
            <p:cNvPr id="59" name="Group 58">
              <a:extLst>
                <a:ext uri="{FF2B5EF4-FFF2-40B4-BE49-F238E27FC236}">
                  <a16:creationId xmlns:a16="http://schemas.microsoft.com/office/drawing/2014/main" id="{F36F94E0-CFBB-4C5E-AEB2-C2161ACF48F2}"/>
                </a:ext>
              </a:extLst>
            </p:cNvPr>
            <p:cNvGrpSpPr/>
            <p:nvPr/>
          </p:nvGrpSpPr>
          <p:grpSpPr>
            <a:xfrm>
              <a:off x="3834696" y="2984270"/>
              <a:ext cx="1371564" cy="1397343"/>
              <a:chOff x="3809018" y="3172095"/>
              <a:chExt cx="1371564" cy="1397343"/>
            </a:xfrm>
          </p:grpSpPr>
          <p:sp>
            <p:nvSpPr>
              <p:cNvPr id="61" name="Freeform: Shape 60">
                <a:extLst>
                  <a:ext uri="{FF2B5EF4-FFF2-40B4-BE49-F238E27FC236}">
                    <a16:creationId xmlns:a16="http://schemas.microsoft.com/office/drawing/2014/main" id="{8D960D51-3F1B-4DF4-BF45-9B880B8EF713}"/>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588A595-63D4-4202-857B-259018C0C7A9}"/>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A4A914F-5B6D-4B69-9970-A223B79E061E}"/>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grpSp>
      <p:sp>
        <p:nvSpPr>
          <p:cNvPr id="63" name="Text Box 10">
            <a:extLst>
              <a:ext uri="{FF2B5EF4-FFF2-40B4-BE49-F238E27FC236}">
                <a16:creationId xmlns:a16="http://schemas.microsoft.com/office/drawing/2014/main" id="{88A5F266-6271-475F-8604-ABB3A95A8367}"/>
              </a:ext>
            </a:extLst>
          </p:cNvPr>
          <p:cNvSpPr txBox="1">
            <a:spLocks noChangeArrowheads="1"/>
          </p:cNvSpPr>
          <p:nvPr/>
        </p:nvSpPr>
        <p:spPr bwMode="auto">
          <a:xfrm>
            <a:off x="7339845" y="3411969"/>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64" name="Group 63">
            <a:extLst>
              <a:ext uri="{FF2B5EF4-FFF2-40B4-BE49-F238E27FC236}">
                <a16:creationId xmlns:a16="http://schemas.microsoft.com/office/drawing/2014/main" id="{11D87294-EB8A-4B11-A9A5-ECD986F77100}"/>
              </a:ext>
            </a:extLst>
          </p:cNvPr>
          <p:cNvGrpSpPr/>
          <p:nvPr/>
        </p:nvGrpSpPr>
        <p:grpSpPr>
          <a:xfrm>
            <a:off x="2267768" y="5030052"/>
            <a:ext cx="1371564" cy="1397343"/>
            <a:chOff x="5537209" y="2984268"/>
            <a:chExt cx="1371564" cy="1397343"/>
          </a:xfrm>
        </p:grpSpPr>
        <p:sp>
          <p:nvSpPr>
            <p:cNvPr id="65" name="Freeform: Shape 64">
              <a:extLst>
                <a:ext uri="{FF2B5EF4-FFF2-40B4-BE49-F238E27FC236}">
                  <a16:creationId xmlns:a16="http://schemas.microsoft.com/office/drawing/2014/main" id="{407A37F6-8D61-4535-B727-E507CFF2CF67}"/>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8E26CB2E-3DAE-41A4-861E-8DD4A4095F41}"/>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B162B77B-6998-455E-9438-F07797561F91}"/>
              </a:ext>
            </a:extLst>
          </p:cNvPr>
          <p:cNvGrpSpPr/>
          <p:nvPr/>
        </p:nvGrpSpPr>
        <p:grpSpPr>
          <a:xfrm>
            <a:off x="565255" y="5030054"/>
            <a:ext cx="1371564" cy="1397343"/>
            <a:chOff x="3834696" y="2984270"/>
            <a:chExt cx="1371564" cy="1397343"/>
          </a:xfrm>
        </p:grpSpPr>
        <p:grpSp>
          <p:nvGrpSpPr>
            <p:cNvPr id="68" name="Group 67">
              <a:extLst>
                <a:ext uri="{FF2B5EF4-FFF2-40B4-BE49-F238E27FC236}">
                  <a16:creationId xmlns:a16="http://schemas.microsoft.com/office/drawing/2014/main" id="{766A908C-FB77-46E5-A25B-37BB751B956B}"/>
                </a:ext>
              </a:extLst>
            </p:cNvPr>
            <p:cNvGrpSpPr/>
            <p:nvPr/>
          </p:nvGrpSpPr>
          <p:grpSpPr>
            <a:xfrm>
              <a:off x="3834696" y="2984270"/>
              <a:ext cx="1371564" cy="1397343"/>
              <a:chOff x="3809018" y="3172095"/>
              <a:chExt cx="1371564" cy="1397343"/>
            </a:xfrm>
          </p:grpSpPr>
          <p:sp>
            <p:nvSpPr>
              <p:cNvPr id="70" name="Freeform: Shape 69">
                <a:extLst>
                  <a:ext uri="{FF2B5EF4-FFF2-40B4-BE49-F238E27FC236}">
                    <a16:creationId xmlns:a16="http://schemas.microsoft.com/office/drawing/2014/main" id="{80740375-074A-496F-A943-BDF08465A355}"/>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6A0EE918-6385-47CC-B694-B8E132F3A0FE}"/>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F320281D-6862-4E83-BF90-FD3E97B42776}"/>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grpSp>
      <p:sp>
        <p:nvSpPr>
          <p:cNvPr id="72" name="Text Box 10">
            <a:extLst>
              <a:ext uri="{FF2B5EF4-FFF2-40B4-BE49-F238E27FC236}">
                <a16:creationId xmlns:a16="http://schemas.microsoft.com/office/drawing/2014/main" id="{EAACE826-E1FB-4EB9-9BFE-442C90A63C6D}"/>
              </a:ext>
            </a:extLst>
          </p:cNvPr>
          <p:cNvSpPr txBox="1">
            <a:spLocks noChangeArrowheads="1"/>
          </p:cNvSpPr>
          <p:nvPr/>
        </p:nvSpPr>
        <p:spPr bwMode="auto">
          <a:xfrm>
            <a:off x="3970281" y="517472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Box 72">
            <a:extLst>
              <a:ext uri="{FF2B5EF4-FFF2-40B4-BE49-F238E27FC236}">
                <a16:creationId xmlns:a16="http://schemas.microsoft.com/office/drawing/2014/main" id="{D9AA9A22-D126-474B-BEE6-97B24D174429}"/>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5"/>
            <a:extLst>
              <a:ext uri="{FF2B5EF4-FFF2-40B4-BE49-F238E27FC236}">
                <a16:creationId xmlns:a16="http://schemas.microsoft.com/office/drawing/2014/main" id="{9674AA42-BAB5-494B-8DF2-092533A76CA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237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childTnLst>
                          </p:cTn>
                        </p:par>
                        <p:par>
                          <p:cTn id="14" fill="hold">
                            <p:stCondLst>
                              <p:cond delay="1000"/>
                            </p:stCondLst>
                            <p:childTnLst>
                              <p:par>
                                <p:cTn id="15" presetID="63" presetClass="path" presetSubtype="0" accel="50000" decel="50000" autoRev="1" fill="hold" nodeType="afterEffect">
                                  <p:stCondLst>
                                    <p:cond delay="0"/>
                                  </p:stCondLst>
                                  <p:childTnLst>
                                    <p:animMotion origin="layout" path="M 4.16667E-7 -1.48148E-6 L 0.14023 -1.48148E-6 " pathEditMode="relative" rAng="0" ptsTypes="AA">
                                      <p:cBhvr>
                                        <p:cTn id="16" dur="1000" fill="hold"/>
                                        <p:tgtEl>
                                          <p:spTgt spid="48"/>
                                        </p:tgtEl>
                                        <p:attrNameLst>
                                          <p:attrName>ppt_x</p:attrName>
                                          <p:attrName>ppt_y</p:attrName>
                                        </p:attrNameLst>
                                      </p:cBhvr>
                                      <p:rCtr x="7005" y="0"/>
                                    </p:animMotion>
                                  </p:childTnLst>
                                </p:cTn>
                              </p:par>
                              <p:par>
                                <p:cTn id="17" presetID="10" presetClass="entr" presetSubtype="0" fill="hold" nodeType="withEffect">
                                  <p:stCondLst>
                                    <p:cond delay="900"/>
                                  </p:stCondLst>
                                  <p:childTnLst>
                                    <p:set>
                                      <p:cBhvr>
                                        <p:cTn id="18" dur="1" fill="hold">
                                          <p:stCondLst>
                                            <p:cond delay="0"/>
                                          </p:stCondLst>
                                        </p:cTn>
                                        <p:tgtEl>
                                          <p:spTgt spid="53"/>
                                        </p:tgtEl>
                                        <p:attrNameLst>
                                          <p:attrName>style.visibility</p:attrName>
                                        </p:attrNameLst>
                                      </p:cBhvr>
                                      <p:to>
                                        <p:strVal val="visible"/>
                                      </p:to>
                                    </p:set>
                                    <p:animEffect transition="in" filter="fade">
                                      <p:cBhvr>
                                        <p:cTn id="19" dur="400"/>
                                        <p:tgtEl>
                                          <p:spTgt spid="53"/>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500"/>
                                        <p:tgtEl>
                                          <p:spTgt spid="54"/>
                                        </p:tgtEl>
                                      </p:cBhvr>
                                    </p:animEffect>
                                  </p:childTnLst>
                                </p:cTn>
                              </p:par>
                            </p:childTnLst>
                          </p:cTn>
                        </p:par>
                        <p:par>
                          <p:cTn id="24" fill="hold">
                            <p:stCondLst>
                              <p:cond delay="3500"/>
                            </p:stCondLst>
                            <p:childTnLst>
                              <p:par>
                                <p:cTn id="25" presetID="53" presetClass="entr" presetSubtype="16" fill="hold"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p:cTn id="27" dur="500" fill="hold"/>
                                        <p:tgtEl>
                                          <p:spTgt spid="58"/>
                                        </p:tgtEl>
                                        <p:attrNameLst>
                                          <p:attrName>ppt_w</p:attrName>
                                        </p:attrNameLst>
                                      </p:cBhvr>
                                      <p:tavLst>
                                        <p:tav tm="0">
                                          <p:val>
                                            <p:fltVal val="0"/>
                                          </p:val>
                                        </p:tav>
                                        <p:tav tm="100000">
                                          <p:val>
                                            <p:strVal val="#ppt_w"/>
                                          </p:val>
                                        </p:tav>
                                      </p:tavLst>
                                    </p:anim>
                                    <p:anim calcmode="lin" valueType="num">
                                      <p:cBhvr>
                                        <p:cTn id="28" dur="500" fill="hold"/>
                                        <p:tgtEl>
                                          <p:spTgt spid="58"/>
                                        </p:tgtEl>
                                        <p:attrNameLst>
                                          <p:attrName>ppt_h</p:attrName>
                                        </p:attrNameLst>
                                      </p:cBhvr>
                                      <p:tavLst>
                                        <p:tav tm="0">
                                          <p:val>
                                            <p:fltVal val="0"/>
                                          </p:val>
                                        </p:tav>
                                        <p:tav tm="100000">
                                          <p:val>
                                            <p:strVal val="#ppt_h"/>
                                          </p:val>
                                        </p:tav>
                                      </p:tavLst>
                                    </p:anim>
                                    <p:animEffect transition="in" filter="fade">
                                      <p:cBhvr>
                                        <p:cTn id="29" dur="500"/>
                                        <p:tgtEl>
                                          <p:spTgt spid="58"/>
                                        </p:tgtEl>
                                      </p:cBhvr>
                                    </p:animEffect>
                                  </p:childTnLst>
                                </p:cTn>
                              </p:par>
                            </p:childTnLst>
                          </p:cTn>
                        </p:par>
                        <p:par>
                          <p:cTn id="30" fill="hold">
                            <p:stCondLst>
                              <p:cond delay="4000"/>
                            </p:stCondLst>
                            <p:childTnLst>
                              <p:par>
                                <p:cTn id="31" presetID="63" presetClass="path" presetSubtype="0" accel="50000" decel="50000" autoRev="1" fill="hold" nodeType="afterEffect">
                                  <p:stCondLst>
                                    <p:cond delay="0"/>
                                  </p:stCondLst>
                                  <p:childTnLst>
                                    <p:animMotion origin="layout" path="M 3.54167E-6 -7.40741E-7 L 0.14023 -7.40741E-7 " pathEditMode="relative" rAng="0" ptsTypes="AA">
                                      <p:cBhvr>
                                        <p:cTn id="32" dur="1000" fill="hold"/>
                                        <p:tgtEl>
                                          <p:spTgt spid="58"/>
                                        </p:tgtEl>
                                        <p:attrNameLst>
                                          <p:attrName>ppt_x</p:attrName>
                                          <p:attrName>ppt_y</p:attrName>
                                        </p:attrNameLst>
                                      </p:cBhvr>
                                      <p:rCtr x="7005" y="0"/>
                                    </p:animMotion>
                                  </p:childTnLst>
                                </p:cTn>
                              </p:par>
                              <p:par>
                                <p:cTn id="33" presetID="10" presetClass="entr" presetSubtype="0" fill="hold" nodeType="withEffect">
                                  <p:stCondLst>
                                    <p:cond delay="90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400"/>
                                        <p:tgtEl>
                                          <p:spTgt spid="55"/>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Effect transition="in" filter="wipe(left)">
                                      <p:cBhvr>
                                        <p:cTn id="39" dur="500"/>
                                        <p:tgtEl>
                                          <p:spTgt spid="63"/>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7000"/>
                            </p:stCondLst>
                            <p:childTnLst>
                              <p:par>
                                <p:cTn id="47" presetID="63" presetClass="path" presetSubtype="0" accel="50000" decel="50000" autoRev="1" fill="hold" nodeType="afterEffect">
                                  <p:stCondLst>
                                    <p:cond delay="0"/>
                                  </p:stCondLst>
                                  <p:childTnLst>
                                    <p:animMotion origin="layout" path="M -4.16667E-6 3.33333E-6 L 0.14024 3.33333E-6 " pathEditMode="relative" rAng="0" ptsTypes="AA">
                                      <p:cBhvr>
                                        <p:cTn id="48" dur="1000" fill="hold"/>
                                        <p:tgtEl>
                                          <p:spTgt spid="67"/>
                                        </p:tgtEl>
                                        <p:attrNameLst>
                                          <p:attrName>ppt_x</p:attrName>
                                          <p:attrName>ppt_y</p:attrName>
                                        </p:attrNameLst>
                                      </p:cBhvr>
                                      <p:rCtr x="7005" y="0"/>
                                    </p:animMotion>
                                  </p:childTnLst>
                                </p:cTn>
                              </p:par>
                              <p:par>
                                <p:cTn id="49" presetID="10" presetClass="entr" presetSubtype="0" fill="hold" nodeType="withEffect">
                                  <p:stCondLst>
                                    <p:cond delay="90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400"/>
                                        <p:tgtEl>
                                          <p:spTgt spid="64"/>
                                        </p:tgtEl>
                                      </p:cBhvr>
                                    </p:animEffect>
                                  </p:childTnLst>
                                </p:cTn>
                              </p:par>
                            </p:childTnLst>
                          </p:cTn>
                        </p:par>
                        <p:par>
                          <p:cTn id="52" fill="hold">
                            <p:stCondLst>
                              <p:cond delay="9000"/>
                            </p:stCondLst>
                            <p:childTnLst>
                              <p:par>
                                <p:cTn id="53" presetID="22" presetClass="entr" presetSubtype="8"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left)">
                                      <p:cBhvr>
                                        <p:cTn id="5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3"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2018-02-24T22:16:00Z</dcterms:modified>
</cp:coreProperties>
</file>