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2733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9674AA42-BAB5-494B-8DF2-092533A76CA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7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2018-02-24T22:16:00Z</dcterms:modified>
</cp:coreProperties>
</file>