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2907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C1D6035C-C420-41B5-81D3-97DEFF2FA7B0}"/>
              </a:ext>
            </a:extLst>
          </p:cNvPr>
          <p:cNvGrpSpPr/>
          <p:nvPr/>
        </p:nvGrpSpPr>
        <p:grpSpPr>
          <a:xfrm>
            <a:off x="3576349" y="1752600"/>
            <a:ext cx="8006051" cy="1828804"/>
            <a:chOff x="3576349" y="1752600"/>
            <a:chExt cx="8006051" cy="1828804"/>
          </a:xfrm>
        </p:grpSpPr>
        <p:sp>
          <p:nvSpPr>
            <p:cNvPr id="18" name="Freeform: Shape 17">
              <a:extLst>
                <a:ext uri="{FF2B5EF4-FFF2-40B4-BE49-F238E27FC236}">
                  <a16:creationId xmlns:a16="http://schemas.microsoft.com/office/drawing/2014/main" id="{FDF371E1-CC6A-4FDB-90ED-66E5CC3B7B84}"/>
                </a:ext>
              </a:extLst>
            </p:cNvPr>
            <p:cNvSpPr/>
            <p:nvPr/>
          </p:nvSpPr>
          <p:spPr>
            <a:xfrm>
              <a:off x="3576349" y="1752600"/>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7636285" y="2112268"/>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25D022D-9E65-4687-A3B5-F52C0F36446F}"/>
                </a:ext>
              </a:extLst>
            </p:cNvPr>
            <p:cNvSpPr/>
            <p:nvPr/>
          </p:nvSpPr>
          <p:spPr>
            <a:xfrm rot="16200000">
              <a:off x="9170050" y="1169053"/>
              <a:ext cx="1828801" cy="2995899"/>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3828471" y="1866783"/>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5" name="Freeform 3">
            <a:extLst>
              <a:ext uri="{FF2B5EF4-FFF2-40B4-BE49-F238E27FC236}">
                <a16:creationId xmlns:a16="http://schemas.microsoft.com/office/drawing/2014/main" id="{5686CE95-25EB-4231-AA10-80BF5F43C0C1}"/>
              </a:ext>
            </a:extLst>
          </p:cNvPr>
          <p:cNvSpPr>
            <a:spLocks noChangeAspect="1" noChangeArrowheads="1"/>
          </p:cNvSpPr>
          <p:nvPr/>
        </p:nvSpPr>
        <p:spPr bwMode="auto">
          <a:xfrm>
            <a:off x="10400710" y="2194943"/>
            <a:ext cx="457200" cy="393826"/>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9815802" y="2748551"/>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9" name="Group 8">
            <a:extLst>
              <a:ext uri="{FF2B5EF4-FFF2-40B4-BE49-F238E27FC236}">
                <a16:creationId xmlns:a16="http://schemas.microsoft.com/office/drawing/2014/main" id="{3B15973E-E50C-4BDA-97AF-090B408A2F34}"/>
              </a:ext>
            </a:extLst>
          </p:cNvPr>
          <p:cNvGrpSpPr/>
          <p:nvPr/>
        </p:nvGrpSpPr>
        <p:grpSpPr>
          <a:xfrm>
            <a:off x="3573301" y="4205974"/>
            <a:ext cx="8006051" cy="1835162"/>
            <a:chOff x="3573301" y="4205974"/>
            <a:chExt cx="8006051" cy="1835162"/>
          </a:xfrm>
        </p:grpSpPr>
        <p:sp>
          <p:nvSpPr>
            <p:cNvPr id="16" name="Freeform: Shape 15">
              <a:extLst>
                <a:ext uri="{FF2B5EF4-FFF2-40B4-BE49-F238E27FC236}">
                  <a16:creationId xmlns:a16="http://schemas.microsoft.com/office/drawing/2014/main" id="{E8D81482-F411-4B58-AF76-E6339E0BEA02}"/>
                </a:ext>
              </a:extLst>
            </p:cNvPr>
            <p:cNvSpPr/>
            <p:nvPr/>
          </p:nvSpPr>
          <p:spPr>
            <a:xfrm>
              <a:off x="3573301" y="4205974"/>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BC709B8-87C4-4CCC-AD5C-E1EF22F81482}"/>
                </a:ext>
              </a:extLst>
            </p:cNvPr>
            <p:cNvSpPr/>
            <p:nvPr/>
          </p:nvSpPr>
          <p:spPr>
            <a:xfrm rot="5400000" flipH="1">
              <a:off x="5694709" y="4572000"/>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8004476-BA3D-4C2D-A80D-5B8A6070C8A1}"/>
                </a:ext>
              </a:extLst>
            </p:cNvPr>
            <p:cNvSpPr/>
            <p:nvPr/>
          </p:nvSpPr>
          <p:spPr>
            <a:xfrm rot="5400000" flipH="1">
              <a:off x="4158517" y="3622428"/>
              <a:ext cx="1828801" cy="2995899"/>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2A94E82B-703F-4E7A-9A9C-1BA886A5515B}"/>
              </a:ext>
            </a:extLst>
          </p:cNvPr>
          <p:cNvSpPr txBox="1"/>
          <p:nvPr/>
        </p:nvSpPr>
        <p:spPr>
          <a:xfrm>
            <a:off x="7266653" y="4315050"/>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Text Box 10">
            <a:extLst>
              <a:ext uri="{FF2B5EF4-FFF2-40B4-BE49-F238E27FC236}">
                <a16:creationId xmlns:a16="http://schemas.microsoft.com/office/drawing/2014/main" id="{1E5F1EEC-2099-4A37-B8D7-8E517B48B435}"/>
              </a:ext>
            </a:extLst>
          </p:cNvPr>
          <p:cNvSpPr txBox="1">
            <a:spLocks noChangeArrowheads="1"/>
          </p:cNvSpPr>
          <p:nvPr/>
        </p:nvSpPr>
        <p:spPr bwMode="auto">
          <a:xfrm>
            <a:off x="3590140" y="5317708"/>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26" name="Freeform 4">
            <a:extLst>
              <a:ext uri="{FF2B5EF4-FFF2-40B4-BE49-F238E27FC236}">
                <a16:creationId xmlns:a16="http://schemas.microsoft.com/office/drawing/2014/main" id="{B9763FA5-0772-492D-B277-DC1D2D5D1898}"/>
              </a:ext>
            </a:extLst>
          </p:cNvPr>
          <p:cNvSpPr>
            <a:spLocks noChangeAspect="1" noChangeArrowheads="1"/>
          </p:cNvSpPr>
          <p:nvPr/>
        </p:nvSpPr>
        <p:spPr bwMode="auto">
          <a:xfrm>
            <a:off x="4216884" y="4681271"/>
            <a:ext cx="365760" cy="433998"/>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29" name="TextBox 28">
            <a:extLst>
              <a:ext uri="{FF2B5EF4-FFF2-40B4-BE49-F238E27FC236}">
                <a16:creationId xmlns:a16="http://schemas.microsoft.com/office/drawing/2014/main" id="{CE96DCE9-9AE5-47C7-A128-A781ADDB6746}"/>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30" name="TextBox 29">
            <a:extLst>
              <a:ext uri="{FF2B5EF4-FFF2-40B4-BE49-F238E27FC236}">
                <a16:creationId xmlns:a16="http://schemas.microsoft.com/office/drawing/2014/main" id="{6C1E814E-2048-4DD6-8EED-7F9C7DF995A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Tree>
    <p:extLst>
      <p:ext uri="{BB962C8B-B14F-4D97-AF65-F5344CB8AC3E}">
        <p14:creationId xmlns:p14="http://schemas.microsoft.com/office/powerpoint/2010/main" val="24954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1000"/>
                                        <p:tgtEl>
                                          <p:spTgt spid="29"/>
                                        </p:tgtEl>
                                      </p:cBhvr>
                                    </p:animEffect>
                                  </p:childTnLst>
                                </p:cTn>
                              </p:par>
                            </p:childTnLst>
                          </p:cTn>
                        </p:par>
                        <p:par>
                          <p:cTn id="12" fill="hold">
                            <p:stCondLst>
                              <p:cond delay="2000"/>
                            </p:stCondLst>
                            <p:childTnLst>
                              <p:par>
                                <p:cTn id="13" presetID="22" presetClass="entr" presetSubtype="2"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right)">
                                      <p:cBhvr>
                                        <p:cTn id="15" dur="500"/>
                                        <p:tgtEl>
                                          <p:spTgt spid="8"/>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anim calcmode="lin" valueType="num">
                                      <p:cBhvr>
                                        <p:cTn id="20" dur="1000" fill="hold"/>
                                        <p:tgtEl>
                                          <p:spTgt spid="25"/>
                                        </p:tgtEl>
                                        <p:attrNameLst>
                                          <p:attrName>ppt_x</p:attrName>
                                        </p:attrNameLst>
                                      </p:cBhvr>
                                      <p:tavLst>
                                        <p:tav tm="0">
                                          <p:val>
                                            <p:strVal val="#ppt_x"/>
                                          </p:val>
                                        </p:tav>
                                        <p:tav tm="100000">
                                          <p:val>
                                            <p:strVal val="#ppt_x"/>
                                          </p:val>
                                        </p:tav>
                                      </p:tavLst>
                                    </p:anim>
                                    <p:anim calcmode="lin" valueType="num">
                                      <p:cBhvr>
                                        <p:cTn id="21" dur="1000" fill="hold"/>
                                        <p:tgtEl>
                                          <p:spTgt spid="2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1000"/>
                                        <p:tgtEl>
                                          <p:spTgt spid="27"/>
                                        </p:tgtEl>
                                      </p:cBhvr>
                                    </p:animEffect>
                                    <p:anim calcmode="lin" valueType="num">
                                      <p:cBhvr>
                                        <p:cTn id="25" dur="1000" fill="hold"/>
                                        <p:tgtEl>
                                          <p:spTgt spid="27"/>
                                        </p:tgtEl>
                                        <p:attrNameLst>
                                          <p:attrName>ppt_x</p:attrName>
                                        </p:attrNameLst>
                                      </p:cBhvr>
                                      <p:tavLst>
                                        <p:tav tm="0">
                                          <p:val>
                                            <p:strVal val="#ppt_x"/>
                                          </p:val>
                                        </p:tav>
                                        <p:tav tm="100000">
                                          <p:val>
                                            <p:strVal val="#ppt_x"/>
                                          </p:val>
                                        </p:tav>
                                      </p:tavLst>
                                    </p:anim>
                                    <p:anim calcmode="lin" valueType="num">
                                      <p:cBhvr>
                                        <p:cTn id="26" dur="1000" fill="hold"/>
                                        <p:tgtEl>
                                          <p:spTgt spid="27"/>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4500"/>
                            </p:stCondLst>
                            <p:childTnLst>
                              <p:par>
                                <p:cTn id="32" presetID="22" presetClass="entr" presetSubtype="8"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5" grpId="0" animBg="1"/>
      <p:bldP spid="27" grpId="0"/>
      <p:bldP spid="23" grpId="0"/>
      <p:bldP spid="24" grpId="0"/>
      <p:bldP spid="26"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1511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2019-09-11T20:06:03Z</dcterms:modified>
</cp:coreProperties>
</file>