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78"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62767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 name="Group 47">
            <a:extLst>
              <a:ext uri="{FF2B5EF4-FFF2-40B4-BE49-F238E27FC236}">
                <a16:creationId xmlns:a16="http://schemas.microsoft.com/office/drawing/2014/main" id="{998F9AD9-3052-4094-AE18-AA779E31A4AA}"/>
              </a:ext>
            </a:extLst>
          </p:cNvPr>
          <p:cNvGrpSpPr/>
          <p:nvPr/>
        </p:nvGrpSpPr>
        <p:grpSpPr>
          <a:xfrm>
            <a:off x="1524000" y="5062838"/>
            <a:ext cx="6858000" cy="1566562"/>
            <a:chOff x="1524000" y="5062838"/>
            <a:chExt cx="6858000" cy="1566562"/>
          </a:xfrm>
        </p:grpSpPr>
        <p:sp>
          <p:nvSpPr>
            <p:cNvPr id="18" name="Freeform: Shape 17">
              <a:extLst>
                <a:ext uri="{FF2B5EF4-FFF2-40B4-BE49-F238E27FC236}">
                  <a16:creationId xmlns:a16="http://schemas.microsoft.com/office/drawing/2014/main" id="{FDF371E1-CC6A-4FDB-90ED-66E5CC3B7B84}"/>
                </a:ext>
              </a:extLst>
            </p:cNvPr>
            <p:cNvSpPr/>
            <p:nvPr/>
          </p:nvSpPr>
          <p:spPr>
            <a:xfrm>
              <a:off x="1524000" y="5062838"/>
              <a:ext cx="6858000" cy="1566562"/>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19F7FF01-B074-46EA-AA38-212EEF18AB91}"/>
                </a:ext>
              </a:extLst>
            </p:cNvPr>
            <p:cNvSpPr/>
            <p:nvPr/>
          </p:nvSpPr>
          <p:spPr>
            <a:xfrm rot="16200000">
              <a:off x="5001747" y="5370933"/>
              <a:ext cx="1566559" cy="950376"/>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B6A8F7CF-01F4-4E2B-9745-A8C705D28003}"/>
                </a:ext>
              </a:extLst>
            </p:cNvPr>
            <p:cNvSpPr/>
            <p:nvPr/>
          </p:nvSpPr>
          <p:spPr>
            <a:xfrm rot="16200000">
              <a:off x="6315574" y="4562973"/>
              <a:ext cx="1566559" cy="2566293"/>
            </a:xfrm>
            <a:custGeom>
              <a:avLst/>
              <a:gdLst/>
              <a:ahLst/>
              <a:cxnLst/>
              <a:rect l="l" t="t" r="r" b="b"/>
              <a:pathLst>
                <a:path w="1828801" h="2995899">
                  <a:moveTo>
                    <a:pt x="1189479" y="570446"/>
                  </a:moveTo>
                  <a:cubicBezTo>
                    <a:pt x="1189479" y="579872"/>
                    <a:pt x="1186068" y="586631"/>
                    <a:pt x="1179247" y="590724"/>
                  </a:cubicBezTo>
                  <a:cubicBezTo>
                    <a:pt x="1172425" y="594816"/>
                    <a:pt x="1160209" y="596863"/>
                    <a:pt x="1142598" y="596863"/>
                  </a:cubicBezTo>
                  <a:lnTo>
                    <a:pt x="711740" y="596863"/>
                  </a:lnTo>
                  <a:cubicBezTo>
                    <a:pt x="701819" y="596863"/>
                    <a:pt x="693261" y="594320"/>
                    <a:pt x="686068" y="589235"/>
                  </a:cubicBezTo>
                  <a:cubicBezTo>
                    <a:pt x="678874" y="584150"/>
                    <a:pt x="675278" y="577391"/>
                    <a:pt x="675278" y="568958"/>
                  </a:cubicBezTo>
                  <a:cubicBezTo>
                    <a:pt x="675278" y="551594"/>
                    <a:pt x="687432" y="542913"/>
                    <a:pt x="711740" y="542913"/>
                  </a:cubicBezTo>
                  <a:lnTo>
                    <a:pt x="1142598" y="542913"/>
                  </a:lnTo>
                  <a:cubicBezTo>
                    <a:pt x="1173852" y="542913"/>
                    <a:pt x="1189479" y="552090"/>
                    <a:pt x="1189479" y="570446"/>
                  </a:cubicBezTo>
                  <a:close/>
                  <a:moveTo>
                    <a:pt x="1237848" y="573422"/>
                  </a:moveTo>
                  <a:cubicBezTo>
                    <a:pt x="1237848" y="523813"/>
                    <a:pt x="1212051" y="482699"/>
                    <a:pt x="1160457" y="450081"/>
                  </a:cubicBezTo>
                  <a:cubicBezTo>
                    <a:pt x="1108863" y="417463"/>
                    <a:pt x="1032217" y="401154"/>
                    <a:pt x="930518" y="401154"/>
                  </a:cubicBezTo>
                  <a:cubicBezTo>
                    <a:pt x="828322" y="401154"/>
                    <a:pt x="752420" y="417649"/>
                    <a:pt x="702811" y="450639"/>
                  </a:cubicBezTo>
                  <a:cubicBezTo>
                    <a:pt x="653201" y="483629"/>
                    <a:pt x="628397" y="522945"/>
                    <a:pt x="628397" y="568585"/>
                  </a:cubicBezTo>
                  <a:cubicBezTo>
                    <a:pt x="628397" y="616707"/>
                    <a:pt x="654442" y="657572"/>
                    <a:pt x="706531" y="691183"/>
                  </a:cubicBezTo>
                  <a:cubicBezTo>
                    <a:pt x="758621" y="724793"/>
                    <a:pt x="835268" y="741598"/>
                    <a:pt x="936471" y="741598"/>
                  </a:cubicBezTo>
                  <a:cubicBezTo>
                    <a:pt x="997242" y="741598"/>
                    <a:pt x="1049766" y="734901"/>
                    <a:pt x="1094043" y="721506"/>
                  </a:cubicBezTo>
                  <a:cubicBezTo>
                    <a:pt x="1138319" y="708112"/>
                    <a:pt x="1173356" y="688020"/>
                    <a:pt x="1199153" y="661231"/>
                  </a:cubicBezTo>
                  <a:cubicBezTo>
                    <a:pt x="1224949" y="634442"/>
                    <a:pt x="1237848" y="605172"/>
                    <a:pt x="1237848" y="573422"/>
                  </a:cubicBezTo>
                  <a:close/>
                  <a:moveTo>
                    <a:pt x="1243429" y="954646"/>
                  </a:moveTo>
                  <a:cubicBezTo>
                    <a:pt x="1243429" y="909501"/>
                    <a:pt x="1230530" y="873658"/>
                    <a:pt x="1204734" y="847117"/>
                  </a:cubicBezTo>
                  <a:cubicBezTo>
                    <a:pt x="1178937" y="820576"/>
                    <a:pt x="1148923" y="807306"/>
                    <a:pt x="1114693" y="807306"/>
                  </a:cubicBezTo>
                  <a:cubicBezTo>
                    <a:pt x="1095097" y="807306"/>
                    <a:pt x="1078726" y="811957"/>
                    <a:pt x="1065579" y="821258"/>
                  </a:cubicBezTo>
                  <a:cubicBezTo>
                    <a:pt x="1052433" y="830560"/>
                    <a:pt x="1045860" y="843521"/>
                    <a:pt x="1045860" y="860140"/>
                  </a:cubicBezTo>
                  <a:cubicBezTo>
                    <a:pt x="1045860" y="873534"/>
                    <a:pt x="1050076" y="885068"/>
                    <a:pt x="1058510" y="894742"/>
                  </a:cubicBezTo>
                  <a:cubicBezTo>
                    <a:pt x="1066944" y="904416"/>
                    <a:pt x="1078354" y="909253"/>
                    <a:pt x="1092740" y="909253"/>
                  </a:cubicBezTo>
                  <a:cubicBezTo>
                    <a:pt x="1101422" y="909253"/>
                    <a:pt x="1114320" y="907641"/>
                    <a:pt x="1131436" y="904416"/>
                  </a:cubicBezTo>
                  <a:cubicBezTo>
                    <a:pt x="1143590" y="902184"/>
                    <a:pt x="1152892" y="901067"/>
                    <a:pt x="1159341" y="901067"/>
                  </a:cubicBezTo>
                  <a:cubicBezTo>
                    <a:pt x="1169015" y="901067"/>
                    <a:pt x="1176952" y="904602"/>
                    <a:pt x="1183154" y="911671"/>
                  </a:cubicBezTo>
                  <a:cubicBezTo>
                    <a:pt x="1189355" y="918741"/>
                    <a:pt x="1192455" y="926988"/>
                    <a:pt x="1192455" y="936414"/>
                  </a:cubicBezTo>
                  <a:cubicBezTo>
                    <a:pt x="1192455" y="951793"/>
                    <a:pt x="1184642" y="961963"/>
                    <a:pt x="1169015" y="966924"/>
                  </a:cubicBezTo>
                  <a:cubicBezTo>
                    <a:pt x="1153388" y="971885"/>
                    <a:pt x="1121886" y="974365"/>
                    <a:pt x="1074509" y="974365"/>
                  </a:cubicBezTo>
                  <a:cubicBezTo>
                    <a:pt x="1041023" y="974365"/>
                    <a:pt x="1019319" y="972257"/>
                    <a:pt x="1009397" y="968040"/>
                  </a:cubicBezTo>
                  <a:cubicBezTo>
                    <a:pt x="999475" y="963823"/>
                    <a:pt x="992095" y="955576"/>
                    <a:pt x="987258" y="943297"/>
                  </a:cubicBezTo>
                  <a:cubicBezTo>
                    <a:pt x="982422" y="931019"/>
                    <a:pt x="980003" y="910741"/>
                    <a:pt x="980003" y="882464"/>
                  </a:cubicBezTo>
                  <a:cubicBezTo>
                    <a:pt x="980003" y="871302"/>
                    <a:pt x="974422" y="865721"/>
                    <a:pt x="963260" y="865721"/>
                  </a:cubicBezTo>
                  <a:cubicBezTo>
                    <a:pt x="961524" y="865721"/>
                    <a:pt x="959787" y="865845"/>
                    <a:pt x="958051" y="866093"/>
                  </a:cubicBezTo>
                  <a:lnTo>
                    <a:pt x="941680" y="866837"/>
                  </a:lnTo>
                  <a:cubicBezTo>
                    <a:pt x="934487" y="867333"/>
                    <a:pt x="930890" y="871302"/>
                    <a:pt x="930890" y="878743"/>
                  </a:cubicBezTo>
                  <a:lnTo>
                    <a:pt x="931262" y="889533"/>
                  </a:lnTo>
                  <a:cubicBezTo>
                    <a:pt x="931262" y="909873"/>
                    <a:pt x="930332" y="924694"/>
                    <a:pt x="928471" y="933996"/>
                  </a:cubicBezTo>
                  <a:cubicBezTo>
                    <a:pt x="926611" y="943297"/>
                    <a:pt x="921464" y="952165"/>
                    <a:pt x="913030" y="960599"/>
                  </a:cubicBezTo>
                  <a:cubicBezTo>
                    <a:pt x="904597" y="969032"/>
                    <a:pt x="891326" y="975109"/>
                    <a:pt x="873219" y="978830"/>
                  </a:cubicBezTo>
                  <a:lnTo>
                    <a:pt x="781318" y="983295"/>
                  </a:lnTo>
                  <a:cubicBezTo>
                    <a:pt x="773876" y="983791"/>
                    <a:pt x="766435" y="984039"/>
                    <a:pt x="758993" y="984039"/>
                  </a:cubicBezTo>
                  <a:cubicBezTo>
                    <a:pt x="730220" y="984039"/>
                    <a:pt x="709322" y="980256"/>
                    <a:pt x="696300" y="972691"/>
                  </a:cubicBezTo>
                  <a:cubicBezTo>
                    <a:pt x="683277" y="965126"/>
                    <a:pt x="676766" y="953529"/>
                    <a:pt x="676766" y="937902"/>
                  </a:cubicBezTo>
                  <a:cubicBezTo>
                    <a:pt x="676766" y="925996"/>
                    <a:pt x="680549" y="916694"/>
                    <a:pt x="688114" y="909997"/>
                  </a:cubicBezTo>
                  <a:cubicBezTo>
                    <a:pt x="695679" y="903300"/>
                    <a:pt x="704795" y="899951"/>
                    <a:pt x="715461" y="899951"/>
                  </a:cubicBezTo>
                  <a:cubicBezTo>
                    <a:pt x="721166" y="899951"/>
                    <a:pt x="727491" y="900695"/>
                    <a:pt x="734437" y="902184"/>
                  </a:cubicBezTo>
                  <a:cubicBezTo>
                    <a:pt x="750312" y="904912"/>
                    <a:pt x="761598" y="906276"/>
                    <a:pt x="768295" y="906276"/>
                  </a:cubicBezTo>
                  <a:cubicBezTo>
                    <a:pt x="784666" y="906276"/>
                    <a:pt x="798433" y="901812"/>
                    <a:pt x="809595" y="892882"/>
                  </a:cubicBezTo>
                  <a:cubicBezTo>
                    <a:pt x="820757" y="883952"/>
                    <a:pt x="826338" y="871302"/>
                    <a:pt x="826338" y="854931"/>
                  </a:cubicBezTo>
                  <a:cubicBezTo>
                    <a:pt x="826338" y="838064"/>
                    <a:pt x="820013" y="825041"/>
                    <a:pt x="807362" y="815863"/>
                  </a:cubicBezTo>
                  <a:cubicBezTo>
                    <a:pt x="794712" y="806686"/>
                    <a:pt x="779457" y="802097"/>
                    <a:pt x="761598" y="802097"/>
                  </a:cubicBezTo>
                  <a:cubicBezTo>
                    <a:pt x="726127" y="802097"/>
                    <a:pt x="695059" y="815181"/>
                    <a:pt x="668394" y="841350"/>
                  </a:cubicBezTo>
                  <a:cubicBezTo>
                    <a:pt x="641729" y="867519"/>
                    <a:pt x="628397" y="902308"/>
                    <a:pt x="628397" y="945716"/>
                  </a:cubicBezTo>
                  <a:cubicBezTo>
                    <a:pt x="628397" y="977962"/>
                    <a:pt x="635528" y="1008410"/>
                    <a:pt x="649791" y="1037059"/>
                  </a:cubicBezTo>
                  <a:cubicBezTo>
                    <a:pt x="664053" y="1065709"/>
                    <a:pt x="684207" y="1088219"/>
                    <a:pt x="710252" y="1104590"/>
                  </a:cubicBezTo>
                  <a:cubicBezTo>
                    <a:pt x="736297" y="1120961"/>
                    <a:pt x="766559" y="1129147"/>
                    <a:pt x="801037" y="1129147"/>
                  </a:cubicBezTo>
                  <a:cubicBezTo>
                    <a:pt x="882149" y="1129147"/>
                    <a:pt x="934238" y="1084746"/>
                    <a:pt x="957307" y="995945"/>
                  </a:cubicBezTo>
                  <a:lnTo>
                    <a:pt x="960655" y="1007108"/>
                  </a:lnTo>
                  <a:cubicBezTo>
                    <a:pt x="970825" y="1042082"/>
                    <a:pt x="987631" y="1068747"/>
                    <a:pt x="1011071" y="1087103"/>
                  </a:cubicBezTo>
                  <a:cubicBezTo>
                    <a:pt x="1034511" y="1105458"/>
                    <a:pt x="1061114" y="1114636"/>
                    <a:pt x="1090880" y="1114636"/>
                  </a:cubicBezTo>
                  <a:cubicBezTo>
                    <a:pt x="1129079" y="1114636"/>
                    <a:pt x="1164054" y="1100993"/>
                    <a:pt x="1195804" y="1073708"/>
                  </a:cubicBezTo>
                  <a:cubicBezTo>
                    <a:pt x="1227554" y="1046423"/>
                    <a:pt x="1243429" y="1006735"/>
                    <a:pt x="1243429" y="954646"/>
                  </a:cubicBezTo>
                  <a:close/>
                  <a:moveTo>
                    <a:pt x="1828800" y="800100"/>
                  </a:moveTo>
                  <a:lnTo>
                    <a:pt x="1828800" y="2913201"/>
                  </a:lnTo>
                  <a:cubicBezTo>
                    <a:pt x="1828800" y="2958874"/>
                    <a:pt x="1791775" y="2995899"/>
                    <a:pt x="1746102" y="2995899"/>
                  </a:cubicBezTo>
                  <a:lnTo>
                    <a:pt x="82698" y="2995899"/>
                  </a:lnTo>
                  <a:cubicBezTo>
                    <a:pt x="37025" y="2995899"/>
                    <a:pt x="0" y="2958874"/>
                    <a:pt x="0" y="2913201"/>
                  </a:cubicBezTo>
                  <a:lnTo>
                    <a:pt x="0" y="800100"/>
                  </a:lnTo>
                  <a:close/>
                  <a:moveTo>
                    <a:pt x="1828801" y="800099"/>
                  </a:moveTo>
                  <a:lnTo>
                    <a:pt x="1" y="800099"/>
                  </a:lnTo>
                  <a:lnTo>
                    <a:pt x="914401"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Box 19">
            <a:extLst>
              <a:ext uri="{FF2B5EF4-FFF2-40B4-BE49-F238E27FC236}">
                <a16:creationId xmlns:a16="http://schemas.microsoft.com/office/drawing/2014/main" id="{BAE01651-E361-4EDC-97A6-8969113F4902}"/>
              </a:ext>
            </a:extLst>
          </p:cNvPr>
          <p:cNvSpPr txBox="1"/>
          <p:nvPr/>
        </p:nvSpPr>
        <p:spPr>
          <a:xfrm>
            <a:off x="1739968" y="5160648"/>
            <a:ext cx="3645931" cy="1384995"/>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a:t>
            </a:r>
          </a:p>
        </p:txBody>
      </p:sp>
      <p:sp>
        <p:nvSpPr>
          <p:cNvPr id="27" name="Text Box 10">
            <a:extLst>
              <a:ext uri="{FF2B5EF4-FFF2-40B4-BE49-F238E27FC236}">
                <a16:creationId xmlns:a16="http://schemas.microsoft.com/office/drawing/2014/main" id="{F1A2ADDE-2254-40D8-BC6C-1D761EDF0A18}"/>
              </a:ext>
            </a:extLst>
          </p:cNvPr>
          <p:cNvSpPr txBox="1">
            <a:spLocks noChangeArrowheads="1"/>
          </p:cNvSpPr>
          <p:nvPr/>
        </p:nvSpPr>
        <p:spPr bwMode="auto">
          <a:xfrm>
            <a:off x="6868728" y="5915974"/>
            <a:ext cx="1387051" cy="290007"/>
          </a:xfrm>
          <a:prstGeom prst="rect">
            <a:avLst/>
          </a:prstGeom>
          <a:noFill/>
          <a:ln w="9525">
            <a:noFill/>
            <a:miter lim="800000"/>
            <a:headEnd/>
            <a:tailEnd/>
          </a:ln>
        </p:spPr>
        <p:txBody>
          <a:bodyPr wrap="square" lIns="60960" tIns="30480" rIns="60960" bIns="30480">
            <a:spAutoFit/>
          </a:bodyPr>
          <a:lstStyle/>
          <a:p>
            <a:pPr algn="ctr"/>
            <a:r>
              <a:rPr lang="en-US" dirty="0">
                <a:solidFill>
                  <a:srgbClr val="4D4D4D"/>
                </a:solidFill>
                <a:latin typeface="Bernard MT Condensed" panose="02050806060905020404" pitchFamily="18" charset="0"/>
              </a:rPr>
              <a:t>Lorem Ipsum</a:t>
            </a:r>
          </a:p>
        </p:txBody>
      </p:sp>
      <p:grpSp>
        <p:nvGrpSpPr>
          <p:cNvPr id="46" name="Group 45">
            <a:extLst>
              <a:ext uri="{FF2B5EF4-FFF2-40B4-BE49-F238E27FC236}">
                <a16:creationId xmlns:a16="http://schemas.microsoft.com/office/drawing/2014/main" id="{32628282-3235-4E7A-807C-0F37367678A2}"/>
              </a:ext>
            </a:extLst>
          </p:cNvPr>
          <p:cNvGrpSpPr/>
          <p:nvPr/>
        </p:nvGrpSpPr>
        <p:grpSpPr>
          <a:xfrm>
            <a:off x="1524000" y="1712976"/>
            <a:ext cx="6845159" cy="1563624"/>
            <a:chOff x="1524000" y="1712976"/>
            <a:chExt cx="6845159" cy="1563624"/>
          </a:xfrm>
        </p:grpSpPr>
        <p:sp>
          <p:nvSpPr>
            <p:cNvPr id="31" name="Freeform: Shape 30">
              <a:extLst>
                <a:ext uri="{FF2B5EF4-FFF2-40B4-BE49-F238E27FC236}">
                  <a16:creationId xmlns:a16="http://schemas.microsoft.com/office/drawing/2014/main" id="{674C0B37-20EB-4058-A456-1041382625AF}"/>
                </a:ext>
              </a:extLst>
            </p:cNvPr>
            <p:cNvSpPr/>
            <p:nvPr/>
          </p:nvSpPr>
          <p:spPr>
            <a:xfrm>
              <a:off x="1524000" y="1712976"/>
              <a:ext cx="6845159" cy="1563624"/>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FB802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Freeform: Shape 31">
              <a:extLst>
                <a:ext uri="{FF2B5EF4-FFF2-40B4-BE49-F238E27FC236}">
                  <a16:creationId xmlns:a16="http://schemas.microsoft.com/office/drawing/2014/main" id="{8A2CD1D0-C706-4B3C-A1BA-D9DA51334D76}"/>
                </a:ext>
              </a:extLst>
            </p:cNvPr>
            <p:cNvSpPr/>
            <p:nvPr/>
          </p:nvSpPr>
          <p:spPr>
            <a:xfrm rot="16200000">
              <a:off x="4995238" y="2020491"/>
              <a:ext cx="1563621" cy="948597"/>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EA878EE9-6E42-4E80-980A-340607C72342}"/>
                </a:ext>
              </a:extLst>
            </p:cNvPr>
            <p:cNvSpPr/>
            <p:nvPr/>
          </p:nvSpPr>
          <p:spPr>
            <a:xfrm rot="16200000">
              <a:off x="6306604" y="1214044"/>
              <a:ext cx="1563621" cy="2561488"/>
            </a:xfrm>
            <a:custGeom>
              <a:avLst/>
              <a:gdLst/>
              <a:ahLst/>
              <a:cxnLst/>
              <a:rect l="l" t="t" r="r" b="b"/>
              <a:pathLst>
                <a:path w="1828801" h="2995899">
                  <a:moveTo>
                    <a:pt x="1189479" y="608578"/>
                  </a:moveTo>
                  <a:cubicBezTo>
                    <a:pt x="1189479" y="618004"/>
                    <a:pt x="1186068" y="624763"/>
                    <a:pt x="1179247" y="628856"/>
                  </a:cubicBezTo>
                  <a:cubicBezTo>
                    <a:pt x="1172425" y="632948"/>
                    <a:pt x="1160209" y="634995"/>
                    <a:pt x="1142598" y="634995"/>
                  </a:cubicBezTo>
                  <a:lnTo>
                    <a:pt x="711740" y="634995"/>
                  </a:lnTo>
                  <a:cubicBezTo>
                    <a:pt x="701819" y="634995"/>
                    <a:pt x="693261" y="632452"/>
                    <a:pt x="686068" y="627367"/>
                  </a:cubicBezTo>
                  <a:cubicBezTo>
                    <a:pt x="678874" y="622282"/>
                    <a:pt x="675278" y="615523"/>
                    <a:pt x="675278" y="607090"/>
                  </a:cubicBezTo>
                  <a:cubicBezTo>
                    <a:pt x="675278" y="589726"/>
                    <a:pt x="687432" y="581045"/>
                    <a:pt x="711740" y="581045"/>
                  </a:cubicBezTo>
                  <a:lnTo>
                    <a:pt x="1142598" y="581045"/>
                  </a:lnTo>
                  <a:cubicBezTo>
                    <a:pt x="1173852" y="581045"/>
                    <a:pt x="1189479" y="590222"/>
                    <a:pt x="1189479" y="608578"/>
                  </a:cubicBezTo>
                  <a:close/>
                  <a:moveTo>
                    <a:pt x="1237848" y="611554"/>
                  </a:moveTo>
                  <a:cubicBezTo>
                    <a:pt x="1237848" y="561945"/>
                    <a:pt x="1212051" y="520831"/>
                    <a:pt x="1160457" y="488213"/>
                  </a:cubicBezTo>
                  <a:cubicBezTo>
                    <a:pt x="1108863" y="455595"/>
                    <a:pt x="1032217" y="439286"/>
                    <a:pt x="930518" y="439286"/>
                  </a:cubicBezTo>
                  <a:cubicBezTo>
                    <a:pt x="828322" y="439286"/>
                    <a:pt x="752420" y="455781"/>
                    <a:pt x="702811" y="488771"/>
                  </a:cubicBezTo>
                  <a:cubicBezTo>
                    <a:pt x="653201" y="521761"/>
                    <a:pt x="628397" y="561077"/>
                    <a:pt x="628397" y="606717"/>
                  </a:cubicBezTo>
                  <a:cubicBezTo>
                    <a:pt x="628397" y="654839"/>
                    <a:pt x="654442" y="695704"/>
                    <a:pt x="706531" y="729315"/>
                  </a:cubicBezTo>
                  <a:cubicBezTo>
                    <a:pt x="758621" y="762925"/>
                    <a:pt x="835268" y="779730"/>
                    <a:pt x="936471" y="779730"/>
                  </a:cubicBezTo>
                  <a:cubicBezTo>
                    <a:pt x="997242" y="779730"/>
                    <a:pt x="1049766" y="773033"/>
                    <a:pt x="1094043" y="759638"/>
                  </a:cubicBezTo>
                  <a:cubicBezTo>
                    <a:pt x="1138319" y="746244"/>
                    <a:pt x="1173356" y="726152"/>
                    <a:pt x="1199153" y="699363"/>
                  </a:cubicBezTo>
                  <a:cubicBezTo>
                    <a:pt x="1224949" y="672574"/>
                    <a:pt x="1237848" y="643304"/>
                    <a:pt x="1237848" y="611554"/>
                  </a:cubicBezTo>
                  <a:close/>
                  <a:moveTo>
                    <a:pt x="1238592" y="992778"/>
                  </a:moveTo>
                  <a:cubicBezTo>
                    <a:pt x="1238592" y="986080"/>
                    <a:pt x="1237786" y="981367"/>
                    <a:pt x="1236174" y="978639"/>
                  </a:cubicBezTo>
                  <a:cubicBezTo>
                    <a:pt x="1234561" y="975910"/>
                    <a:pt x="1223957" y="966981"/>
                    <a:pt x="1204362" y="951850"/>
                  </a:cubicBezTo>
                  <a:cubicBezTo>
                    <a:pt x="1179061" y="932254"/>
                    <a:pt x="1158845" y="912162"/>
                    <a:pt x="1143714" y="891574"/>
                  </a:cubicBezTo>
                  <a:cubicBezTo>
                    <a:pt x="1128583" y="870987"/>
                    <a:pt x="1118537" y="854740"/>
                    <a:pt x="1113576" y="842833"/>
                  </a:cubicBezTo>
                  <a:cubicBezTo>
                    <a:pt x="1110104" y="833904"/>
                    <a:pt x="1106941" y="828323"/>
                    <a:pt x="1104089" y="826090"/>
                  </a:cubicBezTo>
                  <a:cubicBezTo>
                    <a:pt x="1101236" y="823858"/>
                    <a:pt x="1096957" y="822741"/>
                    <a:pt x="1091252" y="822741"/>
                  </a:cubicBezTo>
                  <a:lnTo>
                    <a:pt x="1076369" y="822741"/>
                  </a:lnTo>
                  <a:cubicBezTo>
                    <a:pt x="1067936" y="822741"/>
                    <a:pt x="1063719" y="826586"/>
                    <a:pt x="1063719" y="834276"/>
                  </a:cubicBezTo>
                  <a:cubicBezTo>
                    <a:pt x="1063719" y="849903"/>
                    <a:pt x="1067564" y="868878"/>
                    <a:pt x="1075253" y="891202"/>
                  </a:cubicBezTo>
                  <a:lnTo>
                    <a:pt x="704299" y="891202"/>
                  </a:lnTo>
                  <a:cubicBezTo>
                    <a:pt x="696361" y="891202"/>
                    <a:pt x="690284" y="884257"/>
                    <a:pt x="686068" y="870366"/>
                  </a:cubicBezTo>
                  <a:cubicBezTo>
                    <a:pt x="683339" y="861437"/>
                    <a:pt x="680487" y="856290"/>
                    <a:pt x="677510" y="854926"/>
                  </a:cubicBezTo>
                  <a:cubicBezTo>
                    <a:pt x="674533" y="853561"/>
                    <a:pt x="666844" y="852879"/>
                    <a:pt x="654442" y="852879"/>
                  </a:cubicBezTo>
                  <a:cubicBezTo>
                    <a:pt x="645760" y="852879"/>
                    <a:pt x="640303" y="853685"/>
                    <a:pt x="638071" y="855298"/>
                  </a:cubicBezTo>
                  <a:cubicBezTo>
                    <a:pt x="635838" y="856910"/>
                    <a:pt x="634722" y="861313"/>
                    <a:pt x="634722" y="868506"/>
                  </a:cubicBezTo>
                  <a:lnTo>
                    <a:pt x="634722" y="1038914"/>
                  </a:lnTo>
                  <a:cubicBezTo>
                    <a:pt x="634722" y="1047596"/>
                    <a:pt x="637946" y="1051937"/>
                    <a:pt x="644396" y="1051937"/>
                  </a:cubicBezTo>
                  <a:cubicBezTo>
                    <a:pt x="660767" y="1051937"/>
                    <a:pt x="670875" y="1051131"/>
                    <a:pt x="674719" y="1049518"/>
                  </a:cubicBezTo>
                  <a:cubicBezTo>
                    <a:pt x="678564" y="1047906"/>
                    <a:pt x="682223" y="1043503"/>
                    <a:pt x="685696" y="1036310"/>
                  </a:cubicBezTo>
                  <a:cubicBezTo>
                    <a:pt x="689912" y="1027876"/>
                    <a:pt x="694749" y="1023659"/>
                    <a:pt x="700206" y="1023659"/>
                  </a:cubicBezTo>
                  <a:lnTo>
                    <a:pt x="1238592" y="1023659"/>
                  </a:lnTo>
                  <a:close/>
                  <a:moveTo>
                    <a:pt x="1828800" y="800100"/>
                  </a:moveTo>
                  <a:lnTo>
                    <a:pt x="1828800" y="2913201"/>
                  </a:lnTo>
                  <a:cubicBezTo>
                    <a:pt x="1828800" y="2958874"/>
                    <a:pt x="1791775" y="2995899"/>
                    <a:pt x="1746102" y="2995899"/>
                  </a:cubicBezTo>
                  <a:lnTo>
                    <a:pt x="82698" y="2995899"/>
                  </a:lnTo>
                  <a:cubicBezTo>
                    <a:pt x="37025" y="2995899"/>
                    <a:pt x="0" y="2958874"/>
                    <a:pt x="0" y="2913201"/>
                  </a:cubicBezTo>
                  <a:lnTo>
                    <a:pt x="0" y="800100"/>
                  </a:lnTo>
                  <a:close/>
                  <a:moveTo>
                    <a:pt x="1828801" y="800099"/>
                  </a:moveTo>
                  <a:lnTo>
                    <a:pt x="1" y="800099"/>
                  </a:lnTo>
                  <a:lnTo>
                    <a:pt x="914401"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4" name="TextBox 33">
            <a:extLst>
              <a:ext uri="{FF2B5EF4-FFF2-40B4-BE49-F238E27FC236}">
                <a16:creationId xmlns:a16="http://schemas.microsoft.com/office/drawing/2014/main" id="{D8A9C2A9-0838-4D3A-82E7-4B0E4B2ED6BA}"/>
              </a:ext>
            </a:extLst>
          </p:cNvPr>
          <p:cNvSpPr txBox="1"/>
          <p:nvPr/>
        </p:nvSpPr>
        <p:spPr>
          <a:xfrm>
            <a:off x="1739564" y="1810602"/>
            <a:ext cx="3639105" cy="1384995"/>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a:t>
            </a:r>
            <a:endParaRPr lang="en-US" sz="1100" dirty="0">
              <a:solidFill>
                <a:schemeClr val="bg1"/>
              </a:solidFill>
              <a:latin typeface="Candara" panose="020E0502030303020204" pitchFamily="34" charset="0"/>
            </a:endParaRPr>
          </a:p>
        </p:txBody>
      </p:sp>
      <p:sp>
        <p:nvSpPr>
          <p:cNvPr id="35" name="Freeform 3">
            <a:extLst>
              <a:ext uri="{FF2B5EF4-FFF2-40B4-BE49-F238E27FC236}">
                <a16:creationId xmlns:a16="http://schemas.microsoft.com/office/drawing/2014/main" id="{DB93C72A-87F9-4B8E-AE37-AEFB7DD130A9}"/>
              </a:ext>
            </a:extLst>
          </p:cNvPr>
          <p:cNvSpPr>
            <a:spLocks noChangeAspect="1" noChangeArrowheads="1"/>
          </p:cNvSpPr>
          <p:nvPr/>
        </p:nvSpPr>
        <p:spPr bwMode="auto">
          <a:xfrm>
            <a:off x="7301324" y="2069263"/>
            <a:ext cx="424618" cy="365760"/>
          </a:xfrm>
          <a:custGeom>
            <a:avLst/>
            <a:gdLst>
              <a:gd name="T0" fmla="*/ 592 w 889"/>
              <a:gd name="T1" fmla="*/ 134 h 769"/>
              <a:gd name="T2" fmla="*/ 655 w 889"/>
              <a:gd name="T3" fmla="*/ 64 h 769"/>
              <a:gd name="T4" fmla="*/ 592 w 889"/>
              <a:gd name="T5" fmla="*/ 0 h 769"/>
              <a:gd name="T6" fmla="*/ 528 w 889"/>
              <a:gd name="T7" fmla="*/ 64 h 769"/>
              <a:gd name="T8" fmla="*/ 592 w 889"/>
              <a:gd name="T9" fmla="*/ 134 h 769"/>
              <a:gd name="T10" fmla="*/ 705 w 889"/>
              <a:gd name="T11" fmla="*/ 395 h 769"/>
              <a:gd name="T12" fmla="*/ 521 w 889"/>
              <a:gd name="T13" fmla="*/ 578 h 769"/>
              <a:gd name="T14" fmla="*/ 705 w 889"/>
              <a:gd name="T15" fmla="*/ 768 h 769"/>
              <a:gd name="T16" fmla="*/ 888 w 889"/>
              <a:gd name="T17" fmla="*/ 578 h 769"/>
              <a:gd name="T18" fmla="*/ 705 w 889"/>
              <a:gd name="T19" fmla="*/ 395 h 769"/>
              <a:gd name="T20" fmla="*/ 705 w 889"/>
              <a:gd name="T21" fmla="*/ 712 h 769"/>
              <a:gd name="T22" fmla="*/ 571 w 889"/>
              <a:gd name="T23" fmla="*/ 578 h 769"/>
              <a:gd name="T24" fmla="*/ 705 w 889"/>
              <a:gd name="T25" fmla="*/ 451 h 769"/>
              <a:gd name="T26" fmla="*/ 831 w 889"/>
              <a:gd name="T27" fmla="*/ 578 h 769"/>
              <a:gd name="T28" fmla="*/ 705 w 889"/>
              <a:gd name="T29" fmla="*/ 712 h 769"/>
              <a:gd name="T30" fmla="*/ 549 w 889"/>
              <a:gd name="T31" fmla="*/ 324 h 769"/>
              <a:gd name="T32" fmla="*/ 705 w 889"/>
              <a:gd name="T33" fmla="*/ 324 h 769"/>
              <a:gd name="T34" fmla="*/ 705 w 889"/>
              <a:gd name="T35" fmla="*/ 254 h 769"/>
              <a:gd name="T36" fmla="*/ 585 w 889"/>
              <a:gd name="T37" fmla="*/ 254 h 769"/>
              <a:gd name="T38" fmla="*/ 514 w 889"/>
              <a:gd name="T39" fmla="*/ 134 h 769"/>
              <a:gd name="T40" fmla="*/ 458 w 889"/>
              <a:gd name="T41" fmla="*/ 106 h 769"/>
              <a:gd name="T42" fmla="*/ 416 w 889"/>
              <a:gd name="T43" fmla="*/ 127 h 769"/>
              <a:gd name="T44" fmla="*/ 282 w 889"/>
              <a:gd name="T45" fmla="*/ 261 h 769"/>
              <a:gd name="T46" fmla="*/ 261 w 889"/>
              <a:gd name="T47" fmla="*/ 303 h 769"/>
              <a:gd name="T48" fmla="*/ 289 w 889"/>
              <a:gd name="T49" fmla="*/ 360 h 769"/>
              <a:gd name="T50" fmla="*/ 416 w 889"/>
              <a:gd name="T51" fmla="*/ 437 h 769"/>
              <a:gd name="T52" fmla="*/ 416 w 889"/>
              <a:gd name="T53" fmla="*/ 620 h 769"/>
              <a:gd name="T54" fmla="*/ 479 w 889"/>
              <a:gd name="T55" fmla="*/ 620 h 769"/>
              <a:gd name="T56" fmla="*/ 479 w 889"/>
              <a:gd name="T57" fmla="*/ 381 h 769"/>
              <a:gd name="T58" fmla="*/ 401 w 889"/>
              <a:gd name="T59" fmla="*/ 317 h 769"/>
              <a:gd name="T60" fmla="*/ 486 w 889"/>
              <a:gd name="T61" fmla="*/ 233 h 769"/>
              <a:gd name="T62" fmla="*/ 549 w 889"/>
              <a:gd name="T63" fmla="*/ 324 h 769"/>
              <a:gd name="T64" fmla="*/ 190 w 889"/>
              <a:gd name="T65" fmla="*/ 395 h 769"/>
              <a:gd name="T66" fmla="*/ 0 w 889"/>
              <a:gd name="T67" fmla="*/ 578 h 769"/>
              <a:gd name="T68" fmla="*/ 190 w 889"/>
              <a:gd name="T69" fmla="*/ 768 h 769"/>
              <a:gd name="T70" fmla="*/ 373 w 889"/>
              <a:gd name="T71" fmla="*/ 578 h 769"/>
              <a:gd name="T72" fmla="*/ 190 w 889"/>
              <a:gd name="T73" fmla="*/ 395 h 769"/>
              <a:gd name="T74" fmla="*/ 190 w 889"/>
              <a:gd name="T75" fmla="*/ 712 h 769"/>
              <a:gd name="T76" fmla="*/ 56 w 889"/>
              <a:gd name="T77" fmla="*/ 578 h 769"/>
              <a:gd name="T78" fmla="*/ 190 w 889"/>
              <a:gd name="T79" fmla="*/ 451 h 769"/>
              <a:gd name="T80" fmla="*/ 317 w 889"/>
              <a:gd name="T81" fmla="*/ 578 h 769"/>
              <a:gd name="T82" fmla="*/ 190 w 889"/>
              <a:gd name="T83" fmla="*/ 712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89" h="769">
                <a:moveTo>
                  <a:pt x="592" y="134"/>
                </a:moveTo>
                <a:cubicBezTo>
                  <a:pt x="627" y="134"/>
                  <a:pt x="655" y="99"/>
                  <a:pt x="655" y="64"/>
                </a:cubicBezTo>
                <a:cubicBezTo>
                  <a:pt x="655" y="28"/>
                  <a:pt x="627" y="0"/>
                  <a:pt x="592" y="0"/>
                </a:cubicBezTo>
                <a:cubicBezTo>
                  <a:pt x="557" y="0"/>
                  <a:pt x="528" y="28"/>
                  <a:pt x="528" y="64"/>
                </a:cubicBezTo>
                <a:cubicBezTo>
                  <a:pt x="528" y="99"/>
                  <a:pt x="557" y="134"/>
                  <a:pt x="592" y="134"/>
                </a:cubicBezTo>
                <a:close/>
                <a:moveTo>
                  <a:pt x="705" y="395"/>
                </a:moveTo>
                <a:cubicBezTo>
                  <a:pt x="599" y="395"/>
                  <a:pt x="521" y="476"/>
                  <a:pt x="521" y="578"/>
                </a:cubicBezTo>
                <a:cubicBezTo>
                  <a:pt x="521" y="680"/>
                  <a:pt x="602" y="768"/>
                  <a:pt x="705" y="768"/>
                </a:cubicBezTo>
                <a:cubicBezTo>
                  <a:pt x="807" y="768"/>
                  <a:pt x="888" y="680"/>
                  <a:pt x="888" y="578"/>
                </a:cubicBezTo>
                <a:cubicBezTo>
                  <a:pt x="888" y="476"/>
                  <a:pt x="803" y="395"/>
                  <a:pt x="705" y="395"/>
                </a:cubicBezTo>
                <a:close/>
                <a:moveTo>
                  <a:pt x="705" y="712"/>
                </a:moveTo>
                <a:cubicBezTo>
                  <a:pt x="634" y="712"/>
                  <a:pt x="571" y="645"/>
                  <a:pt x="571" y="578"/>
                </a:cubicBezTo>
                <a:cubicBezTo>
                  <a:pt x="571" y="511"/>
                  <a:pt x="634" y="451"/>
                  <a:pt x="705" y="451"/>
                </a:cubicBezTo>
                <a:cubicBezTo>
                  <a:pt x="775" y="451"/>
                  <a:pt x="831" y="511"/>
                  <a:pt x="831" y="578"/>
                </a:cubicBezTo>
                <a:cubicBezTo>
                  <a:pt x="831" y="645"/>
                  <a:pt x="775" y="712"/>
                  <a:pt x="705" y="712"/>
                </a:cubicBezTo>
                <a:close/>
                <a:moveTo>
                  <a:pt x="549" y="324"/>
                </a:moveTo>
                <a:lnTo>
                  <a:pt x="705" y="324"/>
                </a:lnTo>
                <a:lnTo>
                  <a:pt x="705" y="254"/>
                </a:lnTo>
                <a:lnTo>
                  <a:pt x="585" y="254"/>
                </a:lnTo>
                <a:lnTo>
                  <a:pt x="514" y="134"/>
                </a:lnTo>
                <a:cubicBezTo>
                  <a:pt x="507" y="120"/>
                  <a:pt x="486" y="106"/>
                  <a:pt x="458" y="106"/>
                </a:cubicBezTo>
                <a:cubicBezTo>
                  <a:pt x="444" y="106"/>
                  <a:pt x="430" y="113"/>
                  <a:pt x="416" y="127"/>
                </a:cubicBezTo>
                <a:lnTo>
                  <a:pt x="282" y="261"/>
                </a:lnTo>
                <a:cubicBezTo>
                  <a:pt x="268" y="275"/>
                  <a:pt x="261" y="289"/>
                  <a:pt x="261" y="303"/>
                </a:cubicBezTo>
                <a:cubicBezTo>
                  <a:pt x="261" y="324"/>
                  <a:pt x="275" y="346"/>
                  <a:pt x="289" y="360"/>
                </a:cubicBezTo>
                <a:lnTo>
                  <a:pt x="416" y="437"/>
                </a:lnTo>
                <a:lnTo>
                  <a:pt x="416" y="620"/>
                </a:lnTo>
                <a:lnTo>
                  <a:pt x="479" y="620"/>
                </a:lnTo>
                <a:lnTo>
                  <a:pt x="479" y="381"/>
                </a:lnTo>
                <a:lnTo>
                  <a:pt x="401" y="317"/>
                </a:lnTo>
                <a:lnTo>
                  <a:pt x="486" y="233"/>
                </a:lnTo>
                <a:lnTo>
                  <a:pt x="549" y="324"/>
                </a:lnTo>
                <a:close/>
                <a:moveTo>
                  <a:pt x="190" y="395"/>
                </a:moveTo>
                <a:cubicBezTo>
                  <a:pt x="84" y="395"/>
                  <a:pt x="0" y="476"/>
                  <a:pt x="0" y="578"/>
                </a:cubicBezTo>
                <a:cubicBezTo>
                  <a:pt x="0" y="680"/>
                  <a:pt x="88" y="768"/>
                  <a:pt x="190" y="768"/>
                </a:cubicBezTo>
                <a:cubicBezTo>
                  <a:pt x="292" y="768"/>
                  <a:pt x="373" y="680"/>
                  <a:pt x="373" y="578"/>
                </a:cubicBezTo>
                <a:cubicBezTo>
                  <a:pt x="373" y="476"/>
                  <a:pt x="289" y="395"/>
                  <a:pt x="190" y="395"/>
                </a:cubicBezTo>
                <a:close/>
                <a:moveTo>
                  <a:pt x="190" y="712"/>
                </a:moveTo>
                <a:cubicBezTo>
                  <a:pt x="120" y="712"/>
                  <a:pt x="56" y="645"/>
                  <a:pt x="56" y="578"/>
                </a:cubicBezTo>
                <a:cubicBezTo>
                  <a:pt x="56" y="511"/>
                  <a:pt x="123" y="451"/>
                  <a:pt x="190" y="451"/>
                </a:cubicBezTo>
                <a:cubicBezTo>
                  <a:pt x="257" y="451"/>
                  <a:pt x="317" y="511"/>
                  <a:pt x="317" y="578"/>
                </a:cubicBezTo>
                <a:cubicBezTo>
                  <a:pt x="317" y="645"/>
                  <a:pt x="253" y="712"/>
                  <a:pt x="190" y="712"/>
                </a:cubicBezTo>
                <a:close/>
              </a:path>
            </a:pathLst>
          </a:custGeom>
          <a:solidFill>
            <a:srgbClr val="4D4D4D"/>
          </a:solidFill>
          <a:ln>
            <a:noFill/>
          </a:ln>
          <a:effectLst/>
        </p:spPr>
        <p:txBody>
          <a:bodyPr wrap="none" anchor="ctr"/>
          <a:lstStyle/>
          <a:p>
            <a:endParaRPr lang="en-US"/>
          </a:p>
        </p:txBody>
      </p:sp>
      <p:sp>
        <p:nvSpPr>
          <p:cNvPr id="36" name="Text Box 10">
            <a:extLst>
              <a:ext uri="{FF2B5EF4-FFF2-40B4-BE49-F238E27FC236}">
                <a16:creationId xmlns:a16="http://schemas.microsoft.com/office/drawing/2014/main" id="{907FB492-1463-45AB-B773-106FDA5421B1}"/>
              </a:ext>
            </a:extLst>
          </p:cNvPr>
          <p:cNvSpPr txBox="1">
            <a:spLocks noChangeArrowheads="1"/>
          </p:cNvSpPr>
          <p:nvPr/>
        </p:nvSpPr>
        <p:spPr bwMode="auto">
          <a:xfrm>
            <a:off x="6858721" y="2564512"/>
            <a:ext cx="1384454" cy="289463"/>
          </a:xfrm>
          <a:prstGeom prst="rect">
            <a:avLst/>
          </a:prstGeom>
          <a:noFill/>
          <a:ln w="9525">
            <a:noFill/>
            <a:miter lim="800000"/>
            <a:headEnd/>
            <a:tailEnd/>
          </a:ln>
        </p:spPr>
        <p:txBody>
          <a:bodyPr wrap="square" lIns="60960" tIns="30480" rIns="60960" bIns="30480">
            <a:spAutoFit/>
          </a:bodyPr>
          <a:lstStyle/>
          <a:p>
            <a:pPr algn="ctr"/>
            <a:r>
              <a:rPr lang="en-US" dirty="0">
                <a:solidFill>
                  <a:srgbClr val="4D4D4D"/>
                </a:solidFill>
                <a:latin typeface="Bernard MT Condensed" panose="02050806060905020404" pitchFamily="18" charset="0"/>
              </a:rPr>
              <a:t>Lorem Ipsum</a:t>
            </a:r>
          </a:p>
        </p:txBody>
      </p:sp>
      <p:grpSp>
        <p:nvGrpSpPr>
          <p:cNvPr id="47" name="Group 46">
            <a:extLst>
              <a:ext uri="{FF2B5EF4-FFF2-40B4-BE49-F238E27FC236}">
                <a16:creationId xmlns:a16="http://schemas.microsoft.com/office/drawing/2014/main" id="{8C361776-5BAE-4850-B011-62353607C09C}"/>
              </a:ext>
            </a:extLst>
          </p:cNvPr>
          <p:cNvGrpSpPr/>
          <p:nvPr/>
        </p:nvGrpSpPr>
        <p:grpSpPr>
          <a:xfrm>
            <a:off x="4267200" y="3402075"/>
            <a:ext cx="6789567" cy="1556297"/>
            <a:chOff x="4267200" y="3402075"/>
            <a:chExt cx="6789567" cy="1556297"/>
          </a:xfrm>
        </p:grpSpPr>
        <p:sp>
          <p:nvSpPr>
            <p:cNvPr id="38" name="Freeform: Shape 37">
              <a:extLst>
                <a:ext uri="{FF2B5EF4-FFF2-40B4-BE49-F238E27FC236}">
                  <a16:creationId xmlns:a16="http://schemas.microsoft.com/office/drawing/2014/main" id="{CCC4F81D-81DD-460F-BDBB-D54FE6E2F23B}"/>
                </a:ext>
              </a:extLst>
            </p:cNvPr>
            <p:cNvSpPr/>
            <p:nvPr/>
          </p:nvSpPr>
          <p:spPr>
            <a:xfrm>
              <a:off x="4267200" y="3402075"/>
              <a:ext cx="6789567" cy="1550925"/>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E44A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Freeform: Shape 38">
              <a:extLst>
                <a:ext uri="{FF2B5EF4-FFF2-40B4-BE49-F238E27FC236}">
                  <a16:creationId xmlns:a16="http://schemas.microsoft.com/office/drawing/2014/main" id="{B1D3244E-C013-46B9-BE66-A9B163D9A8FA}"/>
                </a:ext>
              </a:extLst>
            </p:cNvPr>
            <p:cNvSpPr/>
            <p:nvPr/>
          </p:nvSpPr>
          <p:spPr>
            <a:xfrm rot="5400000" flipH="1">
              <a:off x="6071616" y="3712464"/>
              <a:ext cx="1550923" cy="940893"/>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Freeform: Shape 39">
              <a:extLst>
                <a:ext uri="{FF2B5EF4-FFF2-40B4-BE49-F238E27FC236}">
                  <a16:creationId xmlns:a16="http://schemas.microsoft.com/office/drawing/2014/main" id="{0FBB5E26-02F6-434A-9035-0765C59A2D9B}"/>
                </a:ext>
              </a:extLst>
            </p:cNvPr>
            <p:cNvSpPr/>
            <p:nvPr/>
          </p:nvSpPr>
          <p:spPr>
            <a:xfrm rot="5400000" flipH="1">
              <a:off x="4763495" y="2907196"/>
              <a:ext cx="1550923" cy="2540685"/>
            </a:xfrm>
            <a:custGeom>
              <a:avLst/>
              <a:gdLst/>
              <a:ahLst/>
              <a:cxnLst/>
              <a:rect l="l" t="t" r="r" b="b"/>
              <a:pathLst>
                <a:path w="1828801" h="2995899">
                  <a:moveTo>
                    <a:pt x="1187056" y="725003"/>
                  </a:moveTo>
                  <a:cubicBezTo>
                    <a:pt x="1187056" y="709872"/>
                    <a:pt x="1181041" y="698276"/>
                    <a:pt x="1169010" y="690214"/>
                  </a:cubicBezTo>
                  <a:cubicBezTo>
                    <a:pt x="1156980" y="682153"/>
                    <a:pt x="1130005" y="678122"/>
                    <a:pt x="1088085" y="678122"/>
                  </a:cubicBezTo>
                  <a:cubicBezTo>
                    <a:pt x="1037980" y="678122"/>
                    <a:pt x="997920" y="683703"/>
                    <a:pt x="967906" y="694865"/>
                  </a:cubicBezTo>
                  <a:cubicBezTo>
                    <a:pt x="937893" y="706027"/>
                    <a:pt x="899197" y="730522"/>
                    <a:pt x="851820" y="768349"/>
                  </a:cubicBezTo>
                  <a:lnTo>
                    <a:pt x="812983" y="800099"/>
                  </a:lnTo>
                  <a:lnTo>
                    <a:pt x="1029628" y="800099"/>
                  </a:lnTo>
                  <a:lnTo>
                    <a:pt x="1031717" y="790348"/>
                  </a:lnTo>
                  <a:cubicBezTo>
                    <a:pt x="1034817" y="783805"/>
                    <a:pt x="1039468" y="777961"/>
                    <a:pt x="1045669" y="772814"/>
                  </a:cubicBezTo>
                  <a:cubicBezTo>
                    <a:pt x="1058072" y="762520"/>
                    <a:pt x="1075559" y="757373"/>
                    <a:pt x="1098131" y="757373"/>
                  </a:cubicBezTo>
                  <a:cubicBezTo>
                    <a:pt x="1108549" y="757373"/>
                    <a:pt x="1119339" y="758117"/>
                    <a:pt x="1130501" y="759605"/>
                  </a:cubicBezTo>
                  <a:cubicBezTo>
                    <a:pt x="1138935" y="760846"/>
                    <a:pt x="1146128" y="761466"/>
                    <a:pt x="1152081" y="761466"/>
                  </a:cubicBezTo>
                  <a:cubicBezTo>
                    <a:pt x="1162499" y="761466"/>
                    <a:pt x="1170933" y="758241"/>
                    <a:pt x="1177382" y="751792"/>
                  </a:cubicBezTo>
                  <a:cubicBezTo>
                    <a:pt x="1183831" y="745343"/>
                    <a:pt x="1187056" y="736413"/>
                    <a:pt x="1187056" y="725003"/>
                  </a:cubicBezTo>
                  <a:close/>
                  <a:moveTo>
                    <a:pt x="1188172" y="1093948"/>
                  </a:moveTo>
                  <a:cubicBezTo>
                    <a:pt x="1188172" y="1084522"/>
                    <a:pt x="1184761" y="1077762"/>
                    <a:pt x="1177940" y="1073670"/>
                  </a:cubicBezTo>
                  <a:cubicBezTo>
                    <a:pt x="1171119" y="1069577"/>
                    <a:pt x="1158903" y="1067531"/>
                    <a:pt x="1141291" y="1067531"/>
                  </a:cubicBezTo>
                  <a:lnTo>
                    <a:pt x="710434" y="1067531"/>
                  </a:lnTo>
                  <a:cubicBezTo>
                    <a:pt x="700512" y="1067531"/>
                    <a:pt x="691954" y="1070073"/>
                    <a:pt x="684761" y="1075158"/>
                  </a:cubicBezTo>
                  <a:cubicBezTo>
                    <a:pt x="677568" y="1080243"/>
                    <a:pt x="673971" y="1087002"/>
                    <a:pt x="673971" y="1095436"/>
                  </a:cubicBezTo>
                  <a:cubicBezTo>
                    <a:pt x="673971" y="1112799"/>
                    <a:pt x="686125" y="1121481"/>
                    <a:pt x="710434" y="1121481"/>
                  </a:cubicBezTo>
                  <a:lnTo>
                    <a:pt x="1141291" y="1121481"/>
                  </a:lnTo>
                  <a:cubicBezTo>
                    <a:pt x="1172545" y="1121481"/>
                    <a:pt x="1188172" y="1112303"/>
                    <a:pt x="1188172" y="1093948"/>
                  </a:cubicBezTo>
                  <a:close/>
                  <a:moveTo>
                    <a:pt x="1236541" y="1090971"/>
                  </a:moveTo>
                  <a:cubicBezTo>
                    <a:pt x="1236541" y="1140580"/>
                    <a:pt x="1210744" y="1181694"/>
                    <a:pt x="1159151" y="1214312"/>
                  </a:cubicBezTo>
                  <a:cubicBezTo>
                    <a:pt x="1107557" y="1246930"/>
                    <a:pt x="1030910" y="1263240"/>
                    <a:pt x="929211" y="1263240"/>
                  </a:cubicBezTo>
                  <a:cubicBezTo>
                    <a:pt x="827016" y="1263240"/>
                    <a:pt x="751113" y="1246744"/>
                    <a:pt x="701504" y="1213754"/>
                  </a:cubicBezTo>
                  <a:cubicBezTo>
                    <a:pt x="651895" y="1180764"/>
                    <a:pt x="627090" y="1141449"/>
                    <a:pt x="627090" y="1095808"/>
                  </a:cubicBezTo>
                  <a:cubicBezTo>
                    <a:pt x="627090" y="1047687"/>
                    <a:pt x="653135" y="1006821"/>
                    <a:pt x="705225" y="973211"/>
                  </a:cubicBezTo>
                  <a:cubicBezTo>
                    <a:pt x="757315" y="939600"/>
                    <a:pt x="833961" y="922795"/>
                    <a:pt x="935164" y="922795"/>
                  </a:cubicBezTo>
                  <a:cubicBezTo>
                    <a:pt x="995936" y="922795"/>
                    <a:pt x="1048460" y="929492"/>
                    <a:pt x="1092736" y="942887"/>
                  </a:cubicBezTo>
                  <a:cubicBezTo>
                    <a:pt x="1137012" y="956282"/>
                    <a:pt x="1172049" y="976373"/>
                    <a:pt x="1197846" y="1003162"/>
                  </a:cubicBezTo>
                  <a:cubicBezTo>
                    <a:pt x="1223643" y="1029951"/>
                    <a:pt x="1236541" y="1059221"/>
                    <a:pt x="1236541" y="1090971"/>
                  </a:cubicBezTo>
                  <a:close/>
                  <a:moveTo>
                    <a:pt x="1828800" y="2913201"/>
                  </a:moveTo>
                  <a:lnTo>
                    <a:pt x="1828800" y="800100"/>
                  </a:lnTo>
                  <a:lnTo>
                    <a:pt x="1209317" y="800100"/>
                  </a:lnTo>
                  <a:lnTo>
                    <a:pt x="1195427" y="823229"/>
                  </a:lnTo>
                  <a:cubicBezTo>
                    <a:pt x="1168018" y="852499"/>
                    <a:pt x="1134718" y="867134"/>
                    <a:pt x="1095527" y="867134"/>
                  </a:cubicBezTo>
                  <a:cubicBezTo>
                    <a:pt x="1076675" y="867134"/>
                    <a:pt x="1060552" y="862173"/>
                    <a:pt x="1047157" y="852251"/>
                  </a:cubicBezTo>
                  <a:cubicBezTo>
                    <a:pt x="1033763" y="842329"/>
                    <a:pt x="1027066" y="828934"/>
                    <a:pt x="1027066" y="812067"/>
                  </a:cubicBezTo>
                  <a:lnTo>
                    <a:pt x="1029628" y="800100"/>
                  </a:lnTo>
                  <a:lnTo>
                    <a:pt x="812982" y="800100"/>
                  </a:lnTo>
                  <a:lnTo>
                    <a:pt x="794987" y="814811"/>
                  </a:lnTo>
                  <a:cubicBezTo>
                    <a:pt x="780786" y="826873"/>
                    <a:pt x="771329" y="835508"/>
                    <a:pt x="766616" y="840717"/>
                  </a:cubicBezTo>
                  <a:cubicBezTo>
                    <a:pt x="748013" y="861553"/>
                    <a:pt x="732634" y="871970"/>
                    <a:pt x="720480" y="871970"/>
                  </a:cubicBezTo>
                  <a:lnTo>
                    <a:pt x="633415" y="871970"/>
                  </a:lnTo>
                  <a:lnTo>
                    <a:pt x="633415" y="800100"/>
                  </a:lnTo>
                  <a:lnTo>
                    <a:pt x="0" y="800100"/>
                  </a:lnTo>
                  <a:lnTo>
                    <a:pt x="0" y="2913201"/>
                  </a:lnTo>
                  <a:cubicBezTo>
                    <a:pt x="0" y="2958874"/>
                    <a:pt x="37025" y="2995899"/>
                    <a:pt x="82698" y="2995899"/>
                  </a:cubicBezTo>
                  <a:lnTo>
                    <a:pt x="1746102" y="2995899"/>
                  </a:lnTo>
                  <a:cubicBezTo>
                    <a:pt x="1791775" y="2995899"/>
                    <a:pt x="1828800" y="2958874"/>
                    <a:pt x="1828800" y="2913201"/>
                  </a:cubicBezTo>
                  <a:close/>
                  <a:moveTo>
                    <a:pt x="1828801" y="800099"/>
                  </a:moveTo>
                  <a:lnTo>
                    <a:pt x="914401" y="0"/>
                  </a:lnTo>
                  <a:lnTo>
                    <a:pt x="1" y="800099"/>
                  </a:lnTo>
                  <a:lnTo>
                    <a:pt x="633415" y="800099"/>
                  </a:lnTo>
                  <a:lnTo>
                    <a:pt x="633415" y="578407"/>
                  </a:lnTo>
                  <a:cubicBezTo>
                    <a:pt x="633415" y="568981"/>
                    <a:pt x="634407" y="563214"/>
                    <a:pt x="636392" y="561106"/>
                  </a:cubicBezTo>
                  <a:cubicBezTo>
                    <a:pt x="638376" y="558997"/>
                    <a:pt x="649600" y="555773"/>
                    <a:pt x="670064" y="551432"/>
                  </a:cubicBezTo>
                  <a:cubicBezTo>
                    <a:pt x="690528" y="547091"/>
                    <a:pt x="714527" y="542688"/>
                    <a:pt x="742060" y="538223"/>
                  </a:cubicBezTo>
                  <a:cubicBezTo>
                    <a:pt x="767361" y="534255"/>
                    <a:pt x="783360" y="531650"/>
                    <a:pt x="790057" y="530410"/>
                  </a:cubicBezTo>
                  <a:cubicBezTo>
                    <a:pt x="793033" y="529666"/>
                    <a:pt x="795638" y="529294"/>
                    <a:pt x="797870" y="529294"/>
                  </a:cubicBezTo>
                  <a:cubicBezTo>
                    <a:pt x="804568" y="529294"/>
                    <a:pt x="807916" y="536983"/>
                    <a:pt x="807916" y="552362"/>
                  </a:cubicBezTo>
                  <a:cubicBezTo>
                    <a:pt x="807916" y="562780"/>
                    <a:pt x="806738" y="569601"/>
                    <a:pt x="804382" y="572826"/>
                  </a:cubicBezTo>
                  <a:cubicBezTo>
                    <a:pt x="802025" y="576051"/>
                    <a:pt x="797250" y="578407"/>
                    <a:pt x="790057" y="579895"/>
                  </a:cubicBezTo>
                  <a:cubicBezTo>
                    <a:pt x="772694" y="583368"/>
                    <a:pt x="760849" y="587523"/>
                    <a:pt x="754524" y="592360"/>
                  </a:cubicBezTo>
                  <a:cubicBezTo>
                    <a:pt x="748199" y="597197"/>
                    <a:pt x="745036" y="603832"/>
                    <a:pt x="745036" y="612265"/>
                  </a:cubicBezTo>
                  <a:lnTo>
                    <a:pt x="745036" y="798673"/>
                  </a:lnTo>
                  <a:cubicBezTo>
                    <a:pt x="771329" y="774860"/>
                    <a:pt x="804692" y="736909"/>
                    <a:pt x="845123" y="684819"/>
                  </a:cubicBezTo>
                  <a:cubicBezTo>
                    <a:pt x="874889" y="646868"/>
                    <a:pt x="899632" y="618032"/>
                    <a:pt x="919351" y="598313"/>
                  </a:cubicBezTo>
                  <a:cubicBezTo>
                    <a:pt x="939071" y="578593"/>
                    <a:pt x="961643" y="563028"/>
                    <a:pt x="987068" y="551618"/>
                  </a:cubicBezTo>
                  <a:cubicBezTo>
                    <a:pt x="1012493" y="540208"/>
                    <a:pt x="1039096" y="534503"/>
                    <a:pt x="1066877" y="534503"/>
                  </a:cubicBezTo>
                  <a:cubicBezTo>
                    <a:pt x="1116983" y="534503"/>
                    <a:pt x="1157786" y="550564"/>
                    <a:pt x="1189288" y="582686"/>
                  </a:cubicBezTo>
                  <a:cubicBezTo>
                    <a:pt x="1220790" y="614808"/>
                    <a:pt x="1236541" y="655798"/>
                    <a:pt x="1236541" y="705655"/>
                  </a:cubicBezTo>
                  <a:cubicBezTo>
                    <a:pt x="1236541" y="730212"/>
                    <a:pt x="1233115" y="752288"/>
                    <a:pt x="1226263" y="771884"/>
                  </a:cubicBezTo>
                  <a:lnTo>
                    <a:pt x="1209318" y="800099"/>
                  </a:lnTo>
                  <a:close/>
                </a:path>
              </a:pathLst>
            </a:custGeom>
            <a:solidFill>
              <a:schemeClr val="bg1"/>
            </a:solidFill>
            <a:ln>
              <a:noFill/>
            </a:ln>
            <a:effectLst>
              <a:outerShdw blurRad="50800" dist="127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1" name="TextBox 40">
            <a:extLst>
              <a:ext uri="{FF2B5EF4-FFF2-40B4-BE49-F238E27FC236}">
                <a16:creationId xmlns:a16="http://schemas.microsoft.com/office/drawing/2014/main" id="{C7E60B33-273D-45B9-B573-A15ACF413463}"/>
              </a:ext>
            </a:extLst>
          </p:cNvPr>
          <p:cNvSpPr txBox="1"/>
          <p:nvPr/>
        </p:nvSpPr>
        <p:spPr>
          <a:xfrm>
            <a:off x="7399364" y="3494577"/>
            <a:ext cx="3609550" cy="1384995"/>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a:t>
            </a:r>
            <a:endParaRPr lang="en-US" sz="1100" dirty="0">
              <a:solidFill>
                <a:schemeClr val="bg1"/>
              </a:solidFill>
              <a:latin typeface="Candara" panose="020E0502030303020204" pitchFamily="34" charset="0"/>
            </a:endParaRPr>
          </a:p>
        </p:txBody>
      </p:sp>
      <p:sp>
        <p:nvSpPr>
          <p:cNvPr id="42" name="Text Box 10">
            <a:extLst>
              <a:ext uri="{FF2B5EF4-FFF2-40B4-BE49-F238E27FC236}">
                <a16:creationId xmlns:a16="http://schemas.microsoft.com/office/drawing/2014/main" id="{3911C22C-9046-41FE-8078-EDD7CF1C5E1E}"/>
              </a:ext>
            </a:extLst>
          </p:cNvPr>
          <p:cNvSpPr txBox="1">
            <a:spLocks noChangeArrowheads="1"/>
          </p:cNvSpPr>
          <p:nvPr/>
        </p:nvSpPr>
        <p:spPr bwMode="auto">
          <a:xfrm>
            <a:off x="4281480" y="4344886"/>
            <a:ext cx="1373210" cy="287112"/>
          </a:xfrm>
          <a:prstGeom prst="rect">
            <a:avLst/>
          </a:prstGeom>
          <a:noFill/>
          <a:ln w="9525">
            <a:noFill/>
            <a:miter lim="800000"/>
            <a:headEnd/>
            <a:tailEnd/>
          </a:ln>
        </p:spPr>
        <p:txBody>
          <a:bodyPr wrap="square" lIns="60960" tIns="30480" rIns="60960" bIns="30480">
            <a:spAutoFit/>
          </a:bodyPr>
          <a:lstStyle/>
          <a:p>
            <a:pPr algn="ctr"/>
            <a:r>
              <a:rPr lang="en-US" dirty="0">
                <a:solidFill>
                  <a:srgbClr val="4D4D4D"/>
                </a:solidFill>
                <a:latin typeface="Bernard MT Condensed" panose="02050806060905020404" pitchFamily="18" charset="0"/>
              </a:rPr>
              <a:t>Lorem Ipsum</a:t>
            </a:r>
          </a:p>
        </p:txBody>
      </p:sp>
      <p:sp>
        <p:nvSpPr>
          <p:cNvPr id="43" name="Freeform 4">
            <a:extLst>
              <a:ext uri="{FF2B5EF4-FFF2-40B4-BE49-F238E27FC236}">
                <a16:creationId xmlns:a16="http://schemas.microsoft.com/office/drawing/2014/main" id="{A167A715-2263-453A-9110-92B6EEED9DE2}"/>
              </a:ext>
            </a:extLst>
          </p:cNvPr>
          <p:cNvSpPr>
            <a:spLocks noChangeAspect="1" noChangeArrowheads="1"/>
          </p:cNvSpPr>
          <p:nvPr/>
        </p:nvSpPr>
        <p:spPr bwMode="auto">
          <a:xfrm>
            <a:off x="4812993" y="3805152"/>
            <a:ext cx="310184" cy="368054"/>
          </a:xfrm>
          <a:custGeom>
            <a:avLst/>
            <a:gdLst>
              <a:gd name="T0" fmla="*/ 0 w 593"/>
              <a:gd name="T1" fmla="*/ 515 h 699"/>
              <a:gd name="T2" fmla="*/ 35 w 593"/>
              <a:gd name="T3" fmla="*/ 600 h 699"/>
              <a:gd name="T4" fmla="*/ 35 w 593"/>
              <a:gd name="T5" fmla="*/ 663 h 699"/>
              <a:gd name="T6" fmla="*/ 71 w 593"/>
              <a:gd name="T7" fmla="*/ 698 h 699"/>
              <a:gd name="T8" fmla="*/ 113 w 593"/>
              <a:gd name="T9" fmla="*/ 698 h 699"/>
              <a:gd name="T10" fmla="*/ 148 w 593"/>
              <a:gd name="T11" fmla="*/ 663 h 699"/>
              <a:gd name="T12" fmla="*/ 148 w 593"/>
              <a:gd name="T13" fmla="*/ 628 h 699"/>
              <a:gd name="T14" fmla="*/ 444 w 593"/>
              <a:gd name="T15" fmla="*/ 628 h 699"/>
              <a:gd name="T16" fmla="*/ 444 w 593"/>
              <a:gd name="T17" fmla="*/ 663 h 699"/>
              <a:gd name="T18" fmla="*/ 479 w 593"/>
              <a:gd name="T19" fmla="*/ 698 h 699"/>
              <a:gd name="T20" fmla="*/ 515 w 593"/>
              <a:gd name="T21" fmla="*/ 698 h 699"/>
              <a:gd name="T22" fmla="*/ 550 w 593"/>
              <a:gd name="T23" fmla="*/ 663 h 699"/>
              <a:gd name="T24" fmla="*/ 550 w 593"/>
              <a:gd name="T25" fmla="*/ 600 h 699"/>
              <a:gd name="T26" fmla="*/ 592 w 593"/>
              <a:gd name="T27" fmla="*/ 515 h 699"/>
              <a:gd name="T28" fmla="*/ 592 w 593"/>
              <a:gd name="T29" fmla="*/ 148 h 699"/>
              <a:gd name="T30" fmla="*/ 296 w 593"/>
              <a:gd name="T31" fmla="*/ 0 h 699"/>
              <a:gd name="T32" fmla="*/ 0 w 593"/>
              <a:gd name="T33" fmla="*/ 148 h 699"/>
              <a:gd name="T34" fmla="*/ 0 w 593"/>
              <a:gd name="T35" fmla="*/ 515 h 699"/>
              <a:gd name="T36" fmla="*/ 127 w 593"/>
              <a:gd name="T37" fmla="*/ 550 h 699"/>
              <a:gd name="T38" fmla="*/ 71 w 593"/>
              <a:gd name="T39" fmla="*/ 501 h 699"/>
              <a:gd name="T40" fmla="*/ 127 w 593"/>
              <a:gd name="T41" fmla="*/ 444 h 699"/>
              <a:gd name="T42" fmla="*/ 183 w 593"/>
              <a:gd name="T43" fmla="*/ 501 h 699"/>
              <a:gd name="T44" fmla="*/ 127 w 593"/>
              <a:gd name="T45" fmla="*/ 550 h 699"/>
              <a:gd name="T46" fmla="*/ 458 w 593"/>
              <a:gd name="T47" fmla="*/ 550 h 699"/>
              <a:gd name="T48" fmla="*/ 402 w 593"/>
              <a:gd name="T49" fmla="*/ 501 h 699"/>
              <a:gd name="T50" fmla="*/ 458 w 593"/>
              <a:gd name="T51" fmla="*/ 444 h 699"/>
              <a:gd name="T52" fmla="*/ 515 w 593"/>
              <a:gd name="T53" fmla="*/ 501 h 699"/>
              <a:gd name="T54" fmla="*/ 458 w 593"/>
              <a:gd name="T55" fmla="*/ 550 h 699"/>
              <a:gd name="T56" fmla="*/ 515 w 593"/>
              <a:gd name="T57" fmla="*/ 332 h 699"/>
              <a:gd name="T58" fmla="*/ 71 w 593"/>
              <a:gd name="T59" fmla="*/ 332 h 699"/>
              <a:gd name="T60" fmla="*/ 71 w 593"/>
              <a:gd name="T61" fmla="*/ 148 h 699"/>
              <a:gd name="T62" fmla="*/ 515 w 593"/>
              <a:gd name="T63" fmla="*/ 148 h 699"/>
              <a:gd name="T64" fmla="*/ 515 w 593"/>
              <a:gd name="T65" fmla="*/ 332 h 6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93" h="699">
                <a:moveTo>
                  <a:pt x="0" y="515"/>
                </a:moveTo>
                <a:cubicBezTo>
                  <a:pt x="0" y="550"/>
                  <a:pt x="14" y="578"/>
                  <a:pt x="35" y="600"/>
                </a:cubicBezTo>
                <a:lnTo>
                  <a:pt x="35" y="663"/>
                </a:lnTo>
                <a:cubicBezTo>
                  <a:pt x="35" y="684"/>
                  <a:pt x="50" y="698"/>
                  <a:pt x="71" y="698"/>
                </a:cubicBezTo>
                <a:lnTo>
                  <a:pt x="113" y="698"/>
                </a:lnTo>
                <a:cubicBezTo>
                  <a:pt x="134" y="698"/>
                  <a:pt x="148" y="684"/>
                  <a:pt x="148" y="663"/>
                </a:cubicBezTo>
                <a:lnTo>
                  <a:pt x="148" y="628"/>
                </a:lnTo>
                <a:lnTo>
                  <a:pt x="444" y="628"/>
                </a:lnTo>
                <a:lnTo>
                  <a:pt x="444" y="663"/>
                </a:lnTo>
                <a:cubicBezTo>
                  <a:pt x="444" y="684"/>
                  <a:pt x="458" y="698"/>
                  <a:pt x="479" y="698"/>
                </a:cubicBezTo>
                <a:lnTo>
                  <a:pt x="515" y="698"/>
                </a:lnTo>
                <a:cubicBezTo>
                  <a:pt x="536" y="698"/>
                  <a:pt x="550" y="684"/>
                  <a:pt x="550" y="663"/>
                </a:cubicBezTo>
                <a:lnTo>
                  <a:pt x="550" y="600"/>
                </a:lnTo>
                <a:cubicBezTo>
                  <a:pt x="571" y="578"/>
                  <a:pt x="592" y="550"/>
                  <a:pt x="592" y="515"/>
                </a:cubicBezTo>
                <a:lnTo>
                  <a:pt x="592" y="148"/>
                </a:lnTo>
                <a:cubicBezTo>
                  <a:pt x="592" y="22"/>
                  <a:pt x="458" y="0"/>
                  <a:pt x="296" y="0"/>
                </a:cubicBezTo>
                <a:cubicBezTo>
                  <a:pt x="134" y="0"/>
                  <a:pt x="0" y="22"/>
                  <a:pt x="0" y="148"/>
                </a:cubicBezTo>
                <a:lnTo>
                  <a:pt x="0" y="515"/>
                </a:lnTo>
                <a:close/>
                <a:moveTo>
                  <a:pt x="127" y="550"/>
                </a:moveTo>
                <a:cubicBezTo>
                  <a:pt x="99" y="550"/>
                  <a:pt x="71" y="533"/>
                  <a:pt x="71" y="501"/>
                </a:cubicBezTo>
                <a:cubicBezTo>
                  <a:pt x="71" y="469"/>
                  <a:pt x="99" y="444"/>
                  <a:pt x="127" y="444"/>
                </a:cubicBezTo>
                <a:cubicBezTo>
                  <a:pt x="155" y="444"/>
                  <a:pt x="183" y="469"/>
                  <a:pt x="183" y="501"/>
                </a:cubicBezTo>
                <a:cubicBezTo>
                  <a:pt x="183" y="533"/>
                  <a:pt x="155" y="550"/>
                  <a:pt x="127" y="550"/>
                </a:cubicBezTo>
                <a:close/>
                <a:moveTo>
                  <a:pt x="458" y="550"/>
                </a:moveTo>
                <a:cubicBezTo>
                  <a:pt x="430" y="550"/>
                  <a:pt x="402" y="533"/>
                  <a:pt x="402" y="501"/>
                </a:cubicBezTo>
                <a:cubicBezTo>
                  <a:pt x="402" y="469"/>
                  <a:pt x="430" y="444"/>
                  <a:pt x="458" y="444"/>
                </a:cubicBezTo>
                <a:cubicBezTo>
                  <a:pt x="486" y="444"/>
                  <a:pt x="515" y="469"/>
                  <a:pt x="515" y="501"/>
                </a:cubicBezTo>
                <a:cubicBezTo>
                  <a:pt x="515" y="533"/>
                  <a:pt x="486" y="550"/>
                  <a:pt x="458" y="550"/>
                </a:cubicBezTo>
                <a:close/>
                <a:moveTo>
                  <a:pt x="515" y="332"/>
                </a:moveTo>
                <a:lnTo>
                  <a:pt x="71" y="332"/>
                </a:lnTo>
                <a:lnTo>
                  <a:pt x="71" y="148"/>
                </a:lnTo>
                <a:lnTo>
                  <a:pt x="515" y="148"/>
                </a:lnTo>
                <a:lnTo>
                  <a:pt x="515" y="332"/>
                </a:lnTo>
                <a:close/>
              </a:path>
            </a:pathLst>
          </a:custGeom>
          <a:solidFill>
            <a:srgbClr val="4D4D4D"/>
          </a:solidFill>
          <a:ln>
            <a:noFill/>
          </a:ln>
          <a:effectLst/>
        </p:spPr>
        <p:txBody>
          <a:bodyPr wrap="none" anchor="ctr"/>
          <a:lstStyle/>
          <a:p>
            <a:endParaRPr lang="en-US"/>
          </a:p>
        </p:txBody>
      </p:sp>
      <p:sp>
        <p:nvSpPr>
          <p:cNvPr id="44" name="TextBox 43">
            <a:extLst>
              <a:ext uri="{FF2B5EF4-FFF2-40B4-BE49-F238E27FC236}">
                <a16:creationId xmlns:a16="http://schemas.microsoft.com/office/drawing/2014/main" id="{9CD8579F-7F9A-4B6D-8471-41A38CCA9207}"/>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sp>
        <p:nvSpPr>
          <p:cNvPr id="45" name="Freeform 5">
            <a:extLst>
              <a:ext uri="{FF2B5EF4-FFF2-40B4-BE49-F238E27FC236}">
                <a16:creationId xmlns:a16="http://schemas.microsoft.com/office/drawing/2014/main" id="{A54EF197-0B3D-4F4B-AA01-2312F334F050}"/>
              </a:ext>
            </a:extLst>
          </p:cNvPr>
          <p:cNvSpPr>
            <a:spLocks noChangeAspect="1" noChangeArrowheads="1"/>
          </p:cNvSpPr>
          <p:nvPr/>
        </p:nvSpPr>
        <p:spPr bwMode="auto">
          <a:xfrm>
            <a:off x="7330753" y="5441950"/>
            <a:ext cx="365760" cy="324583"/>
          </a:xfrm>
          <a:custGeom>
            <a:avLst/>
            <a:gdLst>
              <a:gd name="T0" fmla="*/ 585 w 664"/>
              <a:gd name="T1" fmla="*/ 35 h 593"/>
              <a:gd name="T2" fmla="*/ 536 w 664"/>
              <a:gd name="T3" fmla="*/ 0 h 593"/>
              <a:gd name="T4" fmla="*/ 127 w 664"/>
              <a:gd name="T5" fmla="*/ 0 h 593"/>
              <a:gd name="T6" fmla="*/ 78 w 664"/>
              <a:gd name="T7" fmla="*/ 35 h 593"/>
              <a:gd name="T8" fmla="*/ 0 w 664"/>
              <a:gd name="T9" fmla="*/ 260 h 593"/>
              <a:gd name="T10" fmla="*/ 0 w 664"/>
              <a:gd name="T11" fmla="*/ 556 h 593"/>
              <a:gd name="T12" fmla="*/ 36 w 664"/>
              <a:gd name="T13" fmla="*/ 592 h 593"/>
              <a:gd name="T14" fmla="*/ 78 w 664"/>
              <a:gd name="T15" fmla="*/ 592 h 593"/>
              <a:gd name="T16" fmla="*/ 113 w 664"/>
              <a:gd name="T17" fmla="*/ 556 h 593"/>
              <a:gd name="T18" fmla="*/ 113 w 664"/>
              <a:gd name="T19" fmla="*/ 514 h 593"/>
              <a:gd name="T20" fmla="*/ 557 w 664"/>
              <a:gd name="T21" fmla="*/ 514 h 593"/>
              <a:gd name="T22" fmla="*/ 557 w 664"/>
              <a:gd name="T23" fmla="*/ 556 h 593"/>
              <a:gd name="T24" fmla="*/ 592 w 664"/>
              <a:gd name="T25" fmla="*/ 592 h 593"/>
              <a:gd name="T26" fmla="*/ 628 w 664"/>
              <a:gd name="T27" fmla="*/ 592 h 593"/>
              <a:gd name="T28" fmla="*/ 663 w 664"/>
              <a:gd name="T29" fmla="*/ 556 h 593"/>
              <a:gd name="T30" fmla="*/ 663 w 664"/>
              <a:gd name="T31" fmla="*/ 260 h 593"/>
              <a:gd name="T32" fmla="*/ 585 w 664"/>
              <a:gd name="T33" fmla="*/ 35 h 593"/>
              <a:gd name="T34" fmla="*/ 127 w 664"/>
              <a:gd name="T35" fmla="*/ 408 h 593"/>
              <a:gd name="T36" fmla="*/ 78 w 664"/>
              <a:gd name="T37" fmla="*/ 352 h 593"/>
              <a:gd name="T38" fmla="*/ 127 w 664"/>
              <a:gd name="T39" fmla="*/ 296 h 593"/>
              <a:gd name="T40" fmla="*/ 184 w 664"/>
              <a:gd name="T41" fmla="*/ 352 h 593"/>
              <a:gd name="T42" fmla="*/ 127 w 664"/>
              <a:gd name="T43" fmla="*/ 408 h 593"/>
              <a:gd name="T44" fmla="*/ 536 w 664"/>
              <a:gd name="T45" fmla="*/ 408 h 593"/>
              <a:gd name="T46" fmla="*/ 480 w 664"/>
              <a:gd name="T47" fmla="*/ 352 h 593"/>
              <a:gd name="T48" fmla="*/ 536 w 664"/>
              <a:gd name="T49" fmla="*/ 296 h 593"/>
              <a:gd name="T50" fmla="*/ 592 w 664"/>
              <a:gd name="T51" fmla="*/ 352 h 593"/>
              <a:gd name="T52" fmla="*/ 536 w 664"/>
              <a:gd name="T53" fmla="*/ 408 h 593"/>
              <a:gd name="T54" fmla="*/ 78 w 664"/>
              <a:gd name="T55" fmla="*/ 225 h 593"/>
              <a:gd name="T56" fmla="*/ 127 w 664"/>
              <a:gd name="T57" fmla="*/ 56 h 593"/>
              <a:gd name="T58" fmla="*/ 536 w 664"/>
              <a:gd name="T59" fmla="*/ 56 h 593"/>
              <a:gd name="T60" fmla="*/ 592 w 664"/>
              <a:gd name="T61" fmla="*/ 225 h 593"/>
              <a:gd name="T62" fmla="*/ 78 w 664"/>
              <a:gd name="T63" fmla="*/ 225 h 5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64" h="593">
                <a:moveTo>
                  <a:pt x="585" y="35"/>
                </a:moveTo>
                <a:cubicBezTo>
                  <a:pt x="578" y="14"/>
                  <a:pt x="557" y="0"/>
                  <a:pt x="536" y="0"/>
                </a:cubicBezTo>
                <a:lnTo>
                  <a:pt x="127" y="0"/>
                </a:lnTo>
                <a:cubicBezTo>
                  <a:pt x="106" y="0"/>
                  <a:pt x="85" y="14"/>
                  <a:pt x="78" y="35"/>
                </a:cubicBezTo>
                <a:lnTo>
                  <a:pt x="0" y="260"/>
                </a:lnTo>
                <a:lnTo>
                  <a:pt x="0" y="556"/>
                </a:lnTo>
                <a:cubicBezTo>
                  <a:pt x="0" y="578"/>
                  <a:pt x="14" y="592"/>
                  <a:pt x="36" y="592"/>
                </a:cubicBezTo>
                <a:lnTo>
                  <a:pt x="78" y="592"/>
                </a:lnTo>
                <a:cubicBezTo>
                  <a:pt x="99" y="592"/>
                  <a:pt x="113" y="578"/>
                  <a:pt x="113" y="556"/>
                </a:cubicBezTo>
                <a:lnTo>
                  <a:pt x="113" y="514"/>
                </a:lnTo>
                <a:lnTo>
                  <a:pt x="557" y="514"/>
                </a:lnTo>
                <a:lnTo>
                  <a:pt x="557" y="556"/>
                </a:lnTo>
                <a:cubicBezTo>
                  <a:pt x="557" y="578"/>
                  <a:pt x="571" y="592"/>
                  <a:pt x="592" y="592"/>
                </a:cubicBezTo>
                <a:lnTo>
                  <a:pt x="628" y="592"/>
                </a:lnTo>
                <a:cubicBezTo>
                  <a:pt x="649" y="592"/>
                  <a:pt x="663" y="578"/>
                  <a:pt x="663" y="556"/>
                </a:cubicBezTo>
                <a:lnTo>
                  <a:pt x="663" y="260"/>
                </a:lnTo>
                <a:lnTo>
                  <a:pt x="585" y="35"/>
                </a:lnTo>
                <a:close/>
                <a:moveTo>
                  <a:pt x="127" y="408"/>
                </a:moveTo>
                <a:cubicBezTo>
                  <a:pt x="99" y="408"/>
                  <a:pt x="78" y="380"/>
                  <a:pt x="78" y="352"/>
                </a:cubicBezTo>
                <a:cubicBezTo>
                  <a:pt x="78" y="324"/>
                  <a:pt x="95" y="296"/>
                  <a:pt x="127" y="296"/>
                </a:cubicBezTo>
                <a:cubicBezTo>
                  <a:pt x="159" y="296"/>
                  <a:pt x="184" y="324"/>
                  <a:pt x="184" y="352"/>
                </a:cubicBezTo>
                <a:cubicBezTo>
                  <a:pt x="184" y="380"/>
                  <a:pt x="162" y="408"/>
                  <a:pt x="127" y="408"/>
                </a:cubicBezTo>
                <a:close/>
                <a:moveTo>
                  <a:pt x="536" y="408"/>
                </a:moveTo>
                <a:cubicBezTo>
                  <a:pt x="508" y="408"/>
                  <a:pt x="480" y="380"/>
                  <a:pt x="480" y="352"/>
                </a:cubicBezTo>
                <a:cubicBezTo>
                  <a:pt x="480" y="324"/>
                  <a:pt x="508" y="296"/>
                  <a:pt x="536" y="296"/>
                </a:cubicBezTo>
                <a:cubicBezTo>
                  <a:pt x="564" y="296"/>
                  <a:pt x="592" y="324"/>
                  <a:pt x="592" y="352"/>
                </a:cubicBezTo>
                <a:cubicBezTo>
                  <a:pt x="592" y="380"/>
                  <a:pt x="564" y="408"/>
                  <a:pt x="536" y="408"/>
                </a:cubicBezTo>
                <a:close/>
                <a:moveTo>
                  <a:pt x="78" y="225"/>
                </a:moveTo>
                <a:lnTo>
                  <a:pt x="127" y="56"/>
                </a:lnTo>
                <a:lnTo>
                  <a:pt x="536" y="56"/>
                </a:lnTo>
                <a:lnTo>
                  <a:pt x="592" y="225"/>
                </a:lnTo>
                <a:lnTo>
                  <a:pt x="78" y="225"/>
                </a:lnTo>
                <a:close/>
              </a:path>
            </a:pathLst>
          </a:custGeom>
          <a:solidFill>
            <a:srgbClr val="4D4D4D"/>
          </a:solidFill>
          <a:ln>
            <a:noFill/>
          </a:ln>
          <a:effectLst/>
        </p:spPr>
        <p:txBody>
          <a:bodyPr wrap="none" anchor="ctr"/>
          <a:lstStyle/>
          <a:p>
            <a:endParaRPr lang="en-US"/>
          </a:p>
        </p:txBody>
      </p:sp>
    </p:spTree>
    <p:extLst>
      <p:ext uri="{BB962C8B-B14F-4D97-AF65-F5344CB8AC3E}">
        <p14:creationId xmlns:p14="http://schemas.microsoft.com/office/powerpoint/2010/main" val="2102564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right)">
                                      <p:cBhvr>
                                        <p:cTn id="7" dur="1000"/>
                                        <p:tgtEl>
                                          <p:spTgt spid="44"/>
                                        </p:tgtEl>
                                      </p:cBhvr>
                                    </p:animEffect>
                                  </p:childTnLst>
                                </p:cTn>
                              </p:par>
                            </p:childTnLst>
                          </p:cTn>
                        </p:par>
                        <p:par>
                          <p:cTn id="8" fill="hold">
                            <p:stCondLst>
                              <p:cond delay="1000"/>
                            </p:stCondLst>
                            <p:childTnLst>
                              <p:par>
                                <p:cTn id="9" presetID="22" presetClass="entr" presetSubtype="2" fill="hold" nodeType="afterEffect">
                                  <p:stCondLst>
                                    <p:cond delay="0"/>
                                  </p:stCondLst>
                                  <p:childTnLst>
                                    <p:set>
                                      <p:cBhvr>
                                        <p:cTn id="10" dur="1" fill="hold">
                                          <p:stCondLst>
                                            <p:cond delay="0"/>
                                          </p:stCondLst>
                                        </p:cTn>
                                        <p:tgtEl>
                                          <p:spTgt spid="46"/>
                                        </p:tgtEl>
                                        <p:attrNameLst>
                                          <p:attrName>style.visibility</p:attrName>
                                        </p:attrNameLst>
                                      </p:cBhvr>
                                      <p:to>
                                        <p:strVal val="visible"/>
                                      </p:to>
                                    </p:set>
                                    <p:animEffect transition="in" filter="wipe(right)">
                                      <p:cBhvr>
                                        <p:cTn id="11" dur="500"/>
                                        <p:tgtEl>
                                          <p:spTgt spid="46"/>
                                        </p:tgtEl>
                                      </p:cBhvr>
                                    </p:animEffect>
                                  </p:childTnLst>
                                </p:cTn>
                              </p:par>
                            </p:childTnLst>
                          </p:cTn>
                        </p:par>
                        <p:par>
                          <p:cTn id="12" fill="hold">
                            <p:stCondLst>
                              <p:cond delay="1500"/>
                            </p:stCondLst>
                            <p:childTnLst>
                              <p:par>
                                <p:cTn id="13" presetID="42" presetClass="entr" presetSubtype="0" fill="hold" grpId="0" nodeType="after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fade">
                                      <p:cBhvr>
                                        <p:cTn id="15" dur="1000"/>
                                        <p:tgtEl>
                                          <p:spTgt spid="35"/>
                                        </p:tgtEl>
                                      </p:cBhvr>
                                    </p:animEffect>
                                    <p:anim calcmode="lin" valueType="num">
                                      <p:cBhvr>
                                        <p:cTn id="16" dur="1000" fill="hold"/>
                                        <p:tgtEl>
                                          <p:spTgt spid="35"/>
                                        </p:tgtEl>
                                        <p:attrNameLst>
                                          <p:attrName>ppt_x</p:attrName>
                                        </p:attrNameLst>
                                      </p:cBhvr>
                                      <p:tavLst>
                                        <p:tav tm="0">
                                          <p:val>
                                            <p:strVal val="#ppt_x"/>
                                          </p:val>
                                        </p:tav>
                                        <p:tav tm="100000">
                                          <p:val>
                                            <p:strVal val="#ppt_x"/>
                                          </p:val>
                                        </p:tav>
                                      </p:tavLst>
                                    </p:anim>
                                    <p:anim calcmode="lin" valueType="num">
                                      <p:cBhvr>
                                        <p:cTn id="17" dur="1000" fill="hold"/>
                                        <p:tgtEl>
                                          <p:spTgt spid="35"/>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36"/>
                                        </p:tgtEl>
                                        <p:attrNameLst>
                                          <p:attrName>style.visibility</p:attrName>
                                        </p:attrNameLst>
                                      </p:cBhvr>
                                      <p:to>
                                        <p:strVal val="visible"/>
                                      </p:to>
                                    </p:set>
                                    <p:animEffect transition="in" filter="fade">
                                      <p:cBhvr>
                                        <p:cTn id="20" dur="1000"/>
                                        <p:tgtEl>
                                          <p:spTgt spid="36"/>
                                        </p:tgtEl>
                                      </p:cBhvr>
                                    </p:animEffect>
                                    <p:anim calcmode="lin" valueType="num">
                                      <p:cBhvr>
                                        <p:cTn id="21" dur="1000" fill="hold"/>
                                        <p:tgtEl>
                                          <p:spTgt spid="36"/>
                                        </p:tgtEl>
                                        <p:attrNameLst>
                                          <p:attrName>ppt_x</p:attrName>
                                        </p:attrNameLst>
                                      </p:cBhvr>
                                      <p:tavLst>
                                        <p:tav tm="0">
                                          <p:val>
                                            <p:strVal val="#ppt_x"/>
                                          </p:val>
                                        </p:tav>
                                        <p:tav tm="100000">
                                          <p:val>
                                            <p:strVal val="#ppt_x"/>
                                          </p:val>
                                        </p:tav>
                                      </p:tavLst>
                                    </p:anim>
                                    <p:anim calcmode="lin" valueType="num">
                                      <p:cBhvr>
                                        <p:cTn id="22" dur="1000" fill="hold"/>
                                        <p:tgtEl>
                                          <p:spTgt spid="36"/>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2" presetClass="entr" presetSubtype="8" fill="hold" grpId="0" nodeType="afterEffect">
                                  <p:stCondLst>
                                    <p:cond delay="0"/>
                                  </p:stCondLst>
                                  <p:childTnLst>
                                    <p:set>
                                      <p:cBhvr>
                                        <p:cTn id="25" dur="1" fill="hold">
                                          <p:stCondLst>
                                            <p:cond delay="0"/>
                                          </p:stCondLst>
                                        </p:cTn>
                                        <p:tgtEl>
                                          <p:spTgt spid="34"/>
                                        </p:tgtEl>
                                        <p:attrNameLst>
                                          <p:attrName>style.visibility</p:attrName>
                                        </p:attrNameLst>
                                      </p:cBhvr>
                                      <p:to>
                                        <p:strVal val="visible"/>
                                      </p:to>
                                    </p:set>
                                    <p:animEffect transition="in" filter="wipe(left)">
                                      <p:cBhvr>
                                        <p:cTn id="26" dur="1000"/>
                                        <p:tgtEl>
                                          <p:spTgt spid="34"/>
                                        </p:tgtEl>
                                      </p:cBhvr>
                                    </p:animEffect>
                                  </p:childTnLst>
                                </p:cTn>
                              </p:par>
                            </p:childTnLst>
                          </p:cTn>
                        </p:par>
                        <p:par>
                          <p:cTn id="27" fill="hold">
                            <p:stCondLst>
                              <p:cond delay="3500"/>
                            </p:stCondLst>
                            <p:childTnLst>
                              <p:par>
                                <p:cTn id="28" presetID="22" presetClass="entr" presetSubtype="8" fill="hold" nodeType="afterEffect">
                                  <p:stCondLst>
                                    <p:cond delay="0"/>
                                  </p:stCondLst>
                                  <p:childTnLst>
                                    <p:set>
                                      <p:cBhvr>
                                        <p:cTn id="29" dur="1" fill="hold">
                                          <p:stCondLst>
                                            <p:cond delay="0"/>
                                          </p:stCondLst>
                                        </p:cTn>
                                        <p:tgtEl>
                                          <p:spTgt spid="47"/>
                                        </p:tgtEl>
                                        <p:attrNameLst>
                                          <p:attrName>style.visibility</p:attrName>
                                        </p:attrNameLst>
                                      </p:cBhvr>
                                      <p:to>
                                        <p:strVal val="visible"/>
                                      </p:to>
                                    </p:set>
                                    <p:animEffect transition="in" filter="wipe(left)">
                                      <p:cBhvr>
                                        <p:cTn id="30" dur="500"/>
                                        <p:tgtEl>
                                          <p:spTgt spid="47"/>
                                        </p:tgtEl>
                                      </p:cBhvr>
                                    </p:animEffect>
                                  </p:childTnLst>
                                </p:cTn>
                              </p:par>
                            </p:childTnLst>
                          </p:cTn>
                        </p:par>
                        <p:par>
                          <p:cTn id="31" fill="hold">
                            <p:stCondLst>
                              <p:cond delay="4000"/>
                            </p:stCondLst>
                            <p:childTnLst>
                              <p:par>
                                <p:cTn id="32" presetID="42" presetClass="entr" presetSubtype="0" fill="hold" grpId="0" nodeType="afterEffect">
                                  <p:stCondLst>
                                    <p:cond delay="0"/>
                                  </p:stCondLst>
                                  <p:childTnLst>
                                    <p:set>
                                      <p:cBhvr>
                                        <p:cTn id="33" dur="1" fill="hold">
                                          <p:stCondLst>
                                            <p:cond delay="0"/>
                                          </p:stCondLst>
                                        </p:cTn>
                                        <p:tgtEl>
                                          <p:spTgt spid="43"/>
                                        </p:tgtEl>
                                        <p:attrNameLst>
                                          <p:attrName>style.visibility</p:attrName>
                                        </p:attrNameLst>
                                      </p:cBhvr>
                                      <p:to>
                                        <p:strVal val="visible"/>
                                      </p:to>
                                    </p:set>
                                    <p:animEffect transition="in" filter="fade">
                                      <p:cBhvr>
                                        <p:cTn id="34" dur="1000"/>
                                        <p:tgtEl>
                                          <p:spTgt spid="43"/>
                                        </p:tgtEl>
                                      </p:cBhvr>
                                    </p:animEffect>
                                    <p:anim calcmode="lin" valueType="num">
                                      <p:cBhvr>
                                        <p:cTn id="35" dur="1000" fill="hold"/>
                                        <p:tgtEl>
                                          <p:spTgt spid="43"/>
                                        </p:tgtEl>
                                        <p:attrNameLst>
                                          <p:attrName>ppt_x</p:attrName>
                                        </p:attrNameLst>
                                      </p:cBhvr>
                                      <p:tavLst>
                                        <p:tav tm="0">
                                          <p:val>
                                            <p:strVal val="#ppt_x"/>
                                          </p:val>
                                        </p:tav>
                                        <p:tav tm="100000">
                                          <p:val>
                                            <p:strVal val="#ppt_x"/>
                                          </p:val>
                                        </p:tav>
                                      </p:tavLst>
                                    </p:anim>
                                    <p:anim calcmode="lin" valueType="num">
                                      <p:cBhvr>
                                        <p:cTn id="36" dur="1000" fill="hold"/>
                                        <p:tgtEl>
                                          <p:spTgt spid="43"/>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42"/>
                                        </p:tgtEl>
                                        <p:attrNameLst>
                                          <p:attrName>style.visibility</p:attrName>
                                        </p:attrNameLst>
                                      </p:cBhvr>
                                      <p:to>
                                        <p:strVal val="visible"/>
                                      </p:to>
                                    </p:set>
                                    <p:animEffect transition="in" filter="fade">
                                      <p:cBhvr>
                                        <p:cTn id="39" dur="1000"/>
                                        <p:tgtEl>
                                          <p:spTgt spid="42"/>
                                        </p:tgtEl>
                                      </p:cBhvr>
                                    </p:animEffect>
                                    <p:anim calcmode="lin" valueType="num">
                                      <p:cBhvr>
                                        <p:cTn id="40" dur="1000" fill="hold"/>
                                        <p:tgtEl>
                                          <p:spTgt spid="42"/>
                                        </p:tgtEl>
                                        <p:attrNameLst>
                                          <p:attrName>ppt_x</p:attrName>
                                        </p:attrNameLst>
                                      </p:cBhvr>
                                      <p:tavLst>
                                        <p:tav tm="0">
                                          <p:val>
                                            <p:strVal val="#ppt_x"/>
                                          </p:val>
                                        </p:tav>
                                        <p:tav tm="100000">
                                          <p:val>
                                            <p:strVal val="#ppt_x"/>
                                          </p:val>
                                        </p:tav>
                                      </p:tavLst>
                                    </p:anim>
                                    <p:anim calcmode="lin" valueType="num">
                                      <p:cBhvr>
                                        <p:cTn id="41" dur="1000" fill="hold"/>
                                        <p:tgtEl>
                                          <p:spTgt spid="42"/>
                                        </p:tgtEl>
                                        <p:attrNameLst>
                                          <p:attrName>ppt_y</p:attrName>
                                        </p:attrNameLst>
                                      </p:cBhvr>
                                      <p:tavLst>
                                        <p:tav tm="0">
                                          <p:val>
                                            <p:strVal val="#ppt_y+.1"/>
                                          </p:val>
                                        </p:tav>
                                        <p:tav tm="100000">
                                          <p:val>
                                            <p:strVal val="#ppt_y"/>
                                          </p:val>
                                        </p:tav>
                                      </p:tavLst>
                                    </p:anim>
                                  </p:childTnLst>
                                </p:cTn>
                              </p:par>
                            </p:childTnLst>
                          </p:cTn>
                        </p:par>
                        <p:par>
                          <p:cTn id="42" fill="hold">
                            <p:stCondLst>
                              <p:cond delay="5000"/>
                            </p:stCondLst>
                            <p:childTnLst>
                              <p:par>
                                <p:cTn id="43" presetID="22" presetClass="entr" presetSubtype="8" fill="hold" grpId="0" nodeType="afterEffect">
                                  <p:stCondLst>
                                    <p:cond delay="0"/>
                                  </p:stCondLst>
                                  <p:childTnLst>
                                    <p:set>
                                      <p:cBhvr>
                                        <p:cTn id="44" dur="1" fill="hold">
                                          <p:stCondLst>
                                            <p:cond delay="0"/>
                                          </p:stCondLst>
                                        </p:cTn>
                                        <p:tgtEl>
                                          <p:spTgt spid="41"/>
                                        </p:tgtEl>
                                        <p:attrNameLst>
                                          <p:attrName>style.visibility</p:attrName>
                                        </p:attrNameLst>
                                      </p:cBhvr>
                                      <p:to>
                                        <p:strVal val="visible"/>
                                      </p:to>
                                    </p:set>
                                    <p:animEffect transition="in" filter="wipe(left)">
                                      <p:cBhvr>
                                        <p:cTn id="45" dur="1000"/>
                                        <p:tgtEl>
                                          <p:spTgt spid="41"/>
                                        </p:tgtEl>
                                      </p:cBhvr>
                                    </p:animEffect>
                                  </p:childTnLst>
                                </p:cTn>
                              </p:par>
                            </p:childTnLst>
                          </p:cTn>
                        </p:par>
                        <p:par>
                          <p:cTn id="46" fill="hold">
                            <p:stCondLst>
                              <p:cond delay="6000"/>
                            </p:stCondLst>
                            <p:childTnLst>
                              <p:par>
                                <p:cTn id="47" presetID="22" presetClass="entr" presetSubtype="2" fill="hold" nodeType="afterEffect">
                                  <p:stCondLst>
                                    <p:cond delay="0"/>
                                  </p:stCondLst>
                                  <p:childTnLst>
                                    <p:set>
                                      <p:cBhvr>
                                        <p:cTn id="48" dur="1" fill="hold">
                                          <p:stCondLst>
                                            <p:cond delay="0"/>
                                          </p:stCondLst>
                                        </p:cTn>
                                        <p:tgtEl>
                                          <p:spTgt spid="48"/>
                                        </p:tgtEl>
                                        <p:attrNameLst>
                                          <p:attrName>style.visibility</p:attrName>
                                        </p:attrNameLst>
                                      </p:cBhvr>
                                      <p:to>
                                        <p:strVal val="visible"/>
                                      </p:to>
                                    </p:set>
                                    <p:animEffect transition="in" filter="wipe(right)">
                                      <p:cBhvr>
                                        <p:cTn id="49" dur="500"/>
                                        <p:tgtEl>
                                          <p:spTgt spid="48"/>
                                        </p:tgtEl>
                                      </p:cBhvr>
                                    </p:animEffect>
                                  </p:childTnLst>
                                </p:cTn>
                              </p:par>
                            </p:childTnLst>
                          </p:cTn>
                        </p:par>
                        <p:par>
                          <p:cTn id="50" fill="hold">
                            <p:stCondLst>
                              <p:cond delay="6500"/>
                            </p:stCondLst>
                            <p:childTnLst>
                              <p:par>
                                <p:cTn id="51" presetID="42" presetClass="entr" presetSubtype="0" fill="hold" grpId="0" nodeType="afterEffect">
                                  <p:stCondLst>
                                    <p:cond delay="0"/>
                                  </p:stCondLst>
                                  <p:childTnLst>
                                    <p:set>
                                      <p:cBhvr>
                                        <p:cTn id="52" dur="1" fill="hold">
                                          <p:stCondLst>
                                            <p:cond delay="0"/>
                                          </p:stCondLst>
                                        </p:cTn>
                                        <p:tgtEl>
                                          <p:spTgt spid="45"/>
                                        </p:tgtEl>
                                        <p:attrNameLst>
                                          <p:attrName>style.visibility</p:attrName>
                                        </p:attrNameLst>
                                      </p:cBhvr>
                                      <p:to>
                                        <p:strVal val="visible"/>
                                      </p:to>
                                    </p:set>
                                    <p:animEffect transition="in" filter="fade">
                                      <p:cBhvr>
                                        <p:cTn id="53" dur="1000"/>
                                        <p:tgtEl>
                                          <p:spTgt spid="45"/>
                                        </p:tgtEl>
                                      </p:cBhvr>
                                    </p:animEffect>
                                    <p:anim calcmode="lin" valueType="num">
                                      <p:cBhvr>
                                        <p:cTn id="54" dur="1000" fill="hold"/>
                                        <p:tgtEl>
                                          <p:spTgt spid="45"/>
                                        </p:tgtEl>
                                        <p:attrNameLst>
                                          <p:attrName>ppt_x</p:attrName>
                                        </p:attrNameLst>
                                      </p:cBhvr>
                                      <p:tavLst>
                                        <p:tav tm="0">
                                          <p:val>
                                            <p:strVal val="#ppt_x"/>
                                          </p:val>
                                        </p:tav>
                                        <p:tav tm="100000">
                                          <p:val>
                                            <p:strVal val="#ppt_x"/>
                                          </p:val>
                                        </p:tav>
                                      </p:tavLst>
                                    </p:anim>
                                    <p:anim calcmode="lin" valueType="num">
                                      <p:cBhvr>
                                        <p:cTn id="55" dur="1000" fill="hold"/>
                                        <p:tgtEl>
                                          <p:spTgt spid="45"/>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27"/>
                                        </p:tgtEl>
                                        <p:attrNameLst>
                                          <p:attrName>style.visibility</p:attrName>
                                        </p:attrNameLst>
                                      </p:cBhvr>
                                      <p:to>
                                        <p:strVal val="visible"/>
                                      </p:to>
                                    </p:set>
                                    <p:animEffect transition="in" filter="fade">
                                      <p:cBhvr>
                                        <p:cTn id="58" dur="1000"/>
                                        <p:tgtEl>
                                          <p:spTgt spid="27"/>
                                        </p:tgtEl>
                                      </p:cBhvr>
                                    </p:animEffect>
                                    <p:anim calcmode="lin" valueType="num">
                                      <p:cBhvr>
                                        <p:cTn id="59" dur="1000" fill="hold"/>
                                        <p:tgtEl>
                                          <p:spTgt spid="27"/>
                                        </p:tgtEl>
                                        <p:attrNameLst>
                                          <p:attrName>ppt_x</p:attrName>
                                        </p:attrNameLst>
                                      </p:cBhvr>
                                      <p:tavLst>
                                        <p:tav tm="0">
                                          <p:val>
                                            <p:strVal val="#ppt_x"/>
                                          </p:val>
                                        </p:tav>
                                        <p:tav tm="100000">
                                          <p:val>
                                            <p:strVal val="#ppt_x"/>
                                          </p:val>
                                        </p:tav>
                                      </p:tavLst>
                                    </p:anim>
                                    <p:anim calcmode="lin" valueType="num">
                                      <p:cBhvr>
                                        <p:cTn id="60" dur="1000" fill="hold"/>
                                        <p:tgtEl>
                                          <p:spTgt spid="27"/>
                                        </p:tgtEl>
                                        <p:attrNameLst>
                                          <p:attrName>ppt_y</p:attrName>
                                        </p:attrNameLst>
                                      </p:cBhvr>
                                      <p:tavLst>
                                        <p:tav tm="0">
                                          <p:val>
                                            <p:strVal val="#ppt_y+.1"/>
                                          </p:val>
                                        </p:tav>
                                        <p:tav tm="100000">
                                          <p:val>
                                            <p:strVal val="#ppt_y"/>
                                          </p:val>
                                        </p:tav>
                                      </p:tavLst>
                                    </p:anim>
                                  </p:childTnLst>
                                </p:cTn>
                              </p:par>
                            </p:childTnLst>
                          </p:cTn>
                        </p:par>
                        <p:par>
                          <p:cTn id="61" fill="hold">
                            <p:stCondLst>
                              <p:cond delay="7500"/>
                            </p:stCondLst>
                            <p:childTnLst>
                              <p:par>
                                <p:cTn id="62" presetID="22" presetClass="entr" presetSubtype="8" fill="hold" grpId="0" nodeType="afterEffect">
                                  <p:stCondLst>
                                    <p:cond delay="0"/>
                                  </p:stCondLst>
                                  <p:childTnLst>
                                    <p:set>
                                      <p:cBhvr>
                                        <p:cTn id="63" dur="1" fill="hold">
                                          <p:stCondLst>
                                            <p:cond delay="0"/>
                                          </p:stCondLst>
                                        </p:cTn>
                                        <p:tgtEl>
                                          <p:spTgt spid="20"/>
                                        </p:tgtEl>
                                        <p:attrNameLst>
                                          <p:attrName>style.visibility</p:attrName>
                                        </p:attrNameLst>
                                      </p:cBhvr>
                                      <p:to>
                                        <p:strVal val="visible"/>
                                      </p:to>
                                    </p:set>
                                    <p:animEffect transition="in" filter="wipe(left)">
                                      <p:cBhvr>
                                        <p:cTn id="64"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7" grpId="0"/>
      <p:bldP spid="34" grpId="0"/>
      <p:bldP spid="35" grpId="0" animBg="1"/>
      <p:bldP spid="36" grpId="0"/>
      <p:bldP spid="41" grpId="0"/>
      <p:bldP spid="42" grpId="0"/>
      <p:bldP spid="43" grpId="0" animBg="1"/>
      <p:bldP spid="44" grpId="0"/>
      <p:bldP spid="4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1519</TotalTime>
  <Words>1439</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300</cp:revision>
  <dcterms:created xsi:type="dcterms:W3CDTF">2016-09-28T22:08:47Z</dcterms:created>
  <dcterms:modified xsi:type="dcterms:W3CDTF">2019-09-11T20:02:50Z</dcterms:modified>
</cp:coreProperties>
</file>