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89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4733230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15" name="Freeform: Shape 14">
            <a:extLst>
              <a:ext uri="{FF2B5EF4-FFF2-40B4-BE49-F238E27FC236}">
                <a16:creationId xmlns:a16="http://schemas.microsoft.com/office/drawing/2014/main" id="{F34577FF-E182-46F1-A7E2-854BC6EEA62C}"/>
              </a:ext>
            </a:extLst>
          </p:cNvPr>
          <p:cNvSpPr/>
          <p:nvPr/>
        </p:nvSpPr>
        <p:spPr>
          <a:xfrm rot="2580000">
            <a:off x="4686415" y="629806"/>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chemeClr val="tx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Freeform: Shape 18">
            <a:extLst>
              <a:ext uri="{FF2B5EF4-FFF2-40B4-BE49-F238E27FC236}">
                <a16:creationId xmlns:a16="http://schemas.microsoft.com/office/drawing/2014/main" id="{BAAE9FCA-942E-4B20-82E6-72A9179F7F26}"/>
              </a:ext>
            </a:extLst>
          </p:cNvPr>
          <p:cNvSpPr/>
          <p:nvPr/>
        </p:nvSpPr>
        <p:spPr>
          <a:xfrm rot="2580000">
            <a:off x="3258301" y="2750493"/>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chemeClr val="tx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 Box 10">
            <a:extLst>
              <a:ext uri="{FF2B5EF4-FFF2-40B4-BE49-F238E27FC236}">
                <a16:creationId xmlns:a16="http://schemas.microsoft.com/office/drawing/2014/main" id="{BF7C8198-B833-45FF-B368-3FE642DEC4EA}"/>
              </a:ext>
            </a:extLst>
          </p:cNvPr>
          <p:cNvSpPr txBox="1">
            <a:spLocks noChangeArrowheads="1"/>
          </p:cNvSpPr>
          <p:nvPr/>
        </p:nvSpPr>
        <p:spPr bwMode="auto">
          <a:xfrm>
            <a:off x="816045" y="1736799"/>
            <a:ext cx="3168935" cy="1231106"/>
          </a:xfrm>
          <a:prstGeom prst="rect">
            <a:avLst/>
          </a:prstGeom>
          <a:noFill/>
          <a:ln w="9525">
            <a:noFill/>
            <a:miter lim="800000"/>
            <a:headEnd/>
            <a:tailEnd/>
          </a:ln>
        </p:spPr>
        <p:txBody>
          <a:bodyPr wrap="square" lIns="60960" tIns="30480" rIns="60960" bIns="30480">
            <a:spAutoFit/>
          </a:bodyPr>
          <a:lstStyle/>
          <a:p>
            <a:pPr algn="r"/>
            <a:r>
              <a:rPr lang="en-US" sz="1400" dirty="0">
                <a:solidFill>
                  <a:srgbClr val="189A80"/>
                </a:solidFill>
                <a:latin typeface="Bernard MT Condensed" panose="02050806060905020404" pitchFamily="18" charset="0"/>
              </a:rPr>
              <a:t>LOREM IPSUM DOLOR</a:t>
            </a: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2" name="Text Box 10">
            <a:extLst>
              <a:ext uri="{FF2B5EF4-FFF2-40B4-BE49-F238E27FC236}">
                <a16:creationId xmlns:a16="http://schemas.microsoft.com/office/drawing/2014/main" id="{96AF04AC-180A-4189-ACC9-7D7816E312F1}"/>
              </a:ext>
            </a:extLst>
          </p:cNvPr>
          <p:cNvSpPr txBox="1">
            <a:spLocks noChangeArrowheads="1"/>
          </p:cNvSpPr>
          <p:nvPr/>
        </p:nvSpPr>
        <p:spPr bwMode="auto">
          <a:xfrm>
            <a:off x="76200" y="3672820"/>
            <a:ext cx="2499019" cy="1415772"/>
          </a:xfrm>
          <a:prstGeom prst="rect">
            <a:avLst/>
          </a:prstGeom>
          <a:noFill/>
          <a:ln w="9525">
            <a:noFill/>
            <a:miter lim="800000"/>
            <a:headEnd/>
            <a:tailEnd/>
          </a:ln>
        </p:spPr>
        <p:txBody>
          <a:bodyPr wrap="square" lIns="60960" tIns="30480" rIns="60960" bIns="30480">
            <a:spAutoFit/>
          </a:bodyPr>
          <a:lstStyle/>
          <a:p>
            <a:pPr algn="r"/>
            <a:r>
              <a:rPr lang="en-US" sz="1400" dirty="0">
                <a:solidFill>
                  <a:srgbClr val="34738D"/>
                </a:solidFill>
                <a:latin typeface="Bernard MT Condensed" panose="02050806060905020404" pitchFamily="18" charset="0"/>
              </a:rPr>
              <a:t>LOREM IPSUM DOLOR</a:t>
            </a:r>
          </a:p>
          <a:p>
            <a:pPr algn="r"/>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10" name="Freeform: Shape 9">
            <a:extLst>
              <a:ext uri="{FF2B5EF4-FFF2-40B4-BE49-F238E27FC236}">
                <a16:creationId xmlns:a16="http://schemas.microsoft.com/office/drawing/2014/main" id="{CC7B5342-099D-4215-9773-261E37A39101}"/>
              </a:ext>
            </a:extLst>
          </p:cNvPr>
          <p:cNvSpPr/>
          <p:nvPr/>
        </p:nvSpPr>
        <p:spPr>
          <a:xfrm rot="13380000">
            <a:off x="6247292" y="2225117"/>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chemeClr val="tx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Shape 11">
            <a:extLst>
              <a:ext uri="{FF2B5EF4-FFF2-40B4-BE49-F238E27FC236}">
                <a16:creationId xmlns:a16="http://schemas.microsoft.com/office/drawing/2014/main" id="{16073CAF-0466-459B-8752-9D9B47885822}"/>
              </a:ext>
            </a:extLst>
          </p:cNvPr>
          <p:cNvSpPr/>
          <p:nvPr/>
        </p:nvSpPr>
        <p:spPr>
          <a:xfrm rot="13380000">
            <a:off x="4828813" y="4378607"/>
            <a:ext cx="2243949" cy="2901437"/>
          </a:xfrm>
          <a:custGeom>
            <a:avLst/>
            <a:gdLst>
              <a:gd name="connsiteX0" fmla="*/ 2243949 w 2243949"/>
              <a:gd name="connsiteY0" fmla="*/ 1819201 h 2901437"/>
              <a:gd name="connsiteX1" fmla="*/ 1170577 w 2243949"/>
              <a:gd name="connsiteY1" fmla="*/ 2820136 h 2901437"/>
              <a:gd name="connsiteX2" fmla="*/ 1159203 w 2243949"/>
              <a:gd name="connsiteY2" fmla="*/ 2828791 h 2901437"/>
              <a:gd name="connsiteX3" fmla="*/ 1149777 w 2243949"/>
              <a:gd name="connsiteY3" fmla="*/ 2839532 h 2901437"/>
              <a:gd name="connsiteX4" fmla="*/ 1112760 w 2243949"/>
              <a:gd name="connsiteY4" fmla="*/ 2867701 h 2901437"/>
              <a:gd name="connsiteX5" fmla="*/ 1090254 w 2243949"/>
              <a:gd name="connsiteY5" fmla="*/ 2878595 h 2901437"/>
              <a:gd name="connsiteX6" fmla="*/ 1086965 w 2243949"/>
              <a:gd name="connsiteY6" fmla="*/ 2883610 h 2901437"/>
              <a:gd name="connsiteX7" fmla="*/ 1062086 w 2243949"/>
              <a:gd name="connsiteY7" fmla="*/ 2896232 h 2901437"/>
              <a:gd name="connsiteX8" fmla="*/ 1058074 w 2243949"/>
              <a:gd name="connsiteY8" fmla="*/ 2895216 h 2901437"/>
              <a:gd name="connsiteX9" fmla="*/ 1054062 w 2243949"/>
              <a:gd name="connsiteY9" fmla="*/ 2896232 h 2901437"/>
              <a:gd name="connsiteX10" fmla="*/ 1038130 w 2243949"/>
              <a:gd name="connsiteY10" fmla="*/ 2896232 h 2901437"/>
              <a:gd name="connsiteX11" fmla="*/ 1029243 w 2243949"/>
              <a:gd name="connsiteY11" fmla="*/ 2898550 h 2901437"/>
              <a:gd name="connsiteX12" fmla="*/ 985348 w 2243949"/>
              <a:gd name="connsiteY12" fmla="*/ 2901315 h 2901437"/>
              <a:gd name="connsiteX13" fmla="*/ 963134 w 2243949"/>
              <a:gd name="connsiteY13" fmla="*/ 2896232 h 2901437"/>
              <a:gd name="connsiteX14" fmla="*/ 308941 w 2243949"/>
              <a:gd name="connsiteY14" fmla="*/ 2896232 h 2901437"/>
              <a:gd name="connsiteX15" fmla="*/ 303312 w 2243949"/>
              <a:gd name="connsiteY15" fmla="*/ 2896800 h 2901437"/>
              <a:gd name="connsiteX16" fmla="*/ 298004 w 2243949"/>
              <a:gd name="connsiteY16" fmla="*/ 2896232 h 2901437"/>
              <a:gd name="connsiteX17" fmla="*/ 276589 w 2243949"/>
              <a:gd name="connsiteY17" fmla="*/ 2896232 h 2901437"/>
              <a:gd name="connsiteX18" fmla="*/ 270854 w 2243949"/>
              <a:gd name="connsiteY18" fmla="*/ 2893322 h 2901437"/>
              <a:gd name="connsiteX19" fmla="*/ 260482 w 2243949"/>
              <a:gd name="connsiteY19" fmla="*/ 2892211 h 2901437"/>
              <a:gd name="connsiteX20" fmla="*/ 91060 w 2243949"/>
              <a:gd name="connsiteY20" fmla="*/ 2792341 h 2901437"/>
              <a:gd name="connsiteX21" fmla="*/ 31209 w 2243949"/>
              <a:gd name="connsiteY21" fmla="*/ 2706209 h 2901437"/>
              <a:gd name="connsiteX22" fmla="*/ 12216 w 2243949"/>
              <a:gd name="connsiteY22" fmla="*/ 2645171 h 2901437"/>
              <a:gd name="connsiteX23" fmla="*/ 8450 w 2243949"/>
              <a:gd name="connsiteY23" fmla="*/ 2641621 h 2901437"/>
              <a:gd name="connsiteX24" fmla="*/ 57 w 2243949"/>
              <a:gd name="connsiteY24" fmla="*/ 2613183 h 2901437"/>
              <a:gd name="connsiteX25" fmla="*/ 1862 w 2243949"/>
              <a:gd name="connsiteY25" fmla="*/ 2578743 h 2901437"/>
              <a:gd name="connsiteX26" fmla="*/ 1662 w 2243949"/>
              <a:gd name="connsiteY26" fmla="*/ 2573320 h 2901437"/>
              <a:gd name="connsiteX27" fmla="*/ 2358 w 2243949"/>
              <a:gd name="connsiteY27" fmla="*/ 2569274 h 2901437"/>
              <a:gd name="connsiteX28" fmla="*/ 35441 w 2243949"/>
              <a:gd name="connsiteY28" fmla="*/ 1938028 h 2901437"/>
              <a:gd name="connsiteX29" fmla="*/ 25145 w 2243949"/>
              <a:gd name="connsiteY29" fmla="*/ 1872197 h 2901437"/>
              <a:gd name="connsiteX30" fmla="*/ 98247 w 2243949"/>
              <a:gd name="connsiteY30" fmla="*/ 1712478 h 2901437"/>
              <a:gd name="connsiteX31" fmla="*/ 109777 w 2243949"/>
              <a:gd name="connsiteY31" fmla="*/ 1703704 h 2901437"/>
              <a:gd name="connsiteX32" fmla="*/ 119333 w 2243949"/>
              <a:gd name="connsiteY32" fmla="*/ 1692815 h 2901437"/>
              <a:gd name="connsiteX33" fmla="*/ 1934656 w 2243949"/>
              <a:gd name="connsiteY33" fmla="*/ 0 h 290143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Lst>
            <a:rect l="l" t="t" r="r" b="b"/>
            <a:pathLst>
              <a:path w="2243949" h="2901437">
                <a:moveTo>
                  <a:pt x="2243949" y="1819201"/>
                </a:moveTo>
                <a:lnTo>
                  <a:pt x="1170577" y="2820136"/>
                </a:lnTo>
                <a:lnTo>
                  <a:pt x="1159203" y="2828791"/>
                </a:lnTo>
                <a:lnTo>
                  <a:pt x="1149777" y="2839532"/>
                </a:lnTo>
                <a:cubicBezTo>
                  <a:pt x="1138182" y="2850345"/>
                  <a:pt x="1125770" y="2859732"/>
                  <a:pt x="1112760" y="2867701"/>
                </a:cubicBezTo>
                <a:lnTo>
                  <a:pt x="1090254" y="2878595"/>
                </a:lnTo>
                <a:lnTo>
                  <a:pt x="1086965" y="2883610"/>
                </a:lnTo>
                <a:cubicBezTo>
                  <a:pt x="1079318" y="2891738"/>
                  <a:pt x="1070911" y="2896232"/>
                  <a:pt x="1062086" y="2896232"/>
                </a:cubicBezTo>
                <a:lnTo>
                  <a:pt x="1058074" y="2895216"/>
                </a:lnTo>
                <a:lnTo>
                  <a:pt x="1054062" y="2896232"/>
                </a:lnTo>
                <a:lnTo>
                  <a:pt x="1038130" y="2896232"/>
                </a:lnTo>
                <a:lnTo>
                  <a:pt x="1029243" y="2898550"/>
                </a:lnTo>
                <a:cubicBezTo>
                  <a:pt x="1014704" y="2900873"/>
                  <a:pt x="1000000" y="2901793"/>
                  <a:pt x="985348" y="2901315"/>
                </a:cubicBezTo>
                <a:lnTo>
                  <a:pt x="963134" y="2896232"/>
                </a:lnTo>
                <a:lnTo>
                  <a:pt x="308941" y="2896232"/>
                </a:lnTo>
                <a:lnTo>
                  <a:pt x="303312" y="2896800"/>
                </a:lnTo>
                <a:lnTo>
                  <a:pt x="298004" y="2896232"/>
                </a:lnTo>
                <a:lnTo>
                  <a:pt x="276589" y="2896232"/>
                </a:lnTo>
                <a:lnTo>
                  <a:pt x="270854" y="2893322"/>
                </a:lnTo>
                <a:lnTo>
                  <a:pt x="260482" y="2892211"/>
                </a:lnTo>
                <a:cubicBezTo>
                  <a:pt x="202354" y="2880424"/>
                  <a:pt x="141287" y="2846203"/>
                  <a:pt x="91060" y="2792341"/>
                </a:cubicBezTo>
                <a:cubicBezTo>
                  <a:pt x="65947" y="2765410"/>
                  <a:pt x="45921" y="2736118"/>
                  <a:pt x="31209" y="2706209"/>
                </a:cubicBezTo>
                <a:lnTo>
                  <a:pt x="12216" y="2645171"/>
                </a:lnTo>
                <a:lnTo>
                  <a:pt x="8450" y="2641621"/>
                </a:lnTo>
                <a:cubicBezTo>
                  <a:pt x="2553" y="2632707"/>
                  <a:pt x="-462" y="2623087"/>
                  <a:pt x="57" y="2613183"/>
                </a:cubicBezTo>
                <a:lnTo>
                  <a:pt x="1862" y="2578743"/>
                </a:lnTo>
                <a:lnTo>
                  <a:pt x="1662" y="2573320"/>
                </a:lnTo>
                <a:lnTo>
                  <a:pt x="2358" y="2569274"/>
                </a:lnTo>
                <a:lnTo>
                  <a:pt x="35441" y="1938028"/>
                </a:lnTo>
                <a:lnTo>
                  <a:pt x="25145" y="1872197"/>
                </a:lnTo>
                <a:cubicBezTo>
                  <a:pt x="27326" y="1813599"/>
                  <a:pt x="51866" y="1755729"/>
                  <a:pt x="98247" y="1712478"/>
                </a:cubicBezTo>
                <a:lnTo>
                  <a:pt x="109777" y="1703704"/>
                </a:lnTo>
                <a:lnTo>
                  <a:pt x="119333" y="1692815"/>
                </a:lnTo>
                <a:lnTo>
                  <a:pt x="1934656" y="0"/>
                </a:lnTo>
                <a:close/>
              </a:path>
            </a:pathLst>
          </a:custGeom>
          <a:solidFill>
            <a:schemeClr val="tx1">
              <a:alpha val="25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 Box 10">
            <a:extLst>
              <a:ext uri="{FF2B5EF4-FFF2-40B4-BE49-F238E27FC236}">
                <a16:creationId xmlns:a16="http://schemas.microsoft.com/office/drawing/2014/main" id="{6542BC12-8055-47A1-9411-E342C0A2EC66}"/>
              </a:ext>
            </a:extLst>
          </p:cNvPr>
          <p:cNvSpPr txBox="1">
            <a:spLocks noChangeArrowheads="1"/>
          </p:cNvSpPr>
          <p:nvPr/>
        </p:nvSpPr>
        <p:spPr bwMode="auto">
          <a:xfrm>
            <a:off x="7841630" y="4897253"/>
            <a:ext cx="3168935" cy="1231106"/>
          </a:xfrm>
          <a:prstGeom prst="rect">
            <a:avLst/>
          </a:prstGeom>
          <a:noFill/>
          <a:ln w="9525">
            <a:noFill/>
            <a:miter lim="800000"/>
            <a:headEnd/>
            <a:tailEnd/>
          </a:ln>
        </p:spPr>
        <p:txBody>
          <a:bodyPr wrap="square" lIns="60960" tIns="30480" rIns="60960" bIns="30480">
            <a:spAutoFit/>
          </a:bodyPr>
          <a:lstStyle/>
          <a:p>
            <a:r>
              <a:rPr lang="en-US" sz="1400" dirty="0">
                <a:solidFill>
                  <a:srgbClr val="D34132"/>
                </a:solidFill>
                <a:latin typeface="Bernard MT Condensed" panose="02050806060905020404" pitchFamily="18" charset="0"/>
              </a:rPr>
              <a:t>LOREM IPSUM DOLOR</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4" name="Text Box 10">
            <a:extLst>
              <a:ext uri="{FF2B5EF4-FFF2-40B4-BE49-F238E27FC236}">
                <a16:creationId xmlns:a16="http://schemas.microsoft.com/office/drawing/2014/main" id="{00DBEBB6-B3BB-4104-9FDE-D12ABA883D64}"/>
              </a:ext>
            </a:extLst>
          </p:cNvPr>
          <p:cNvSpPr txBox="1">
            <a:spLocks noChangeArrowheads="1"/>
          </p:cNvSpPr>
          <p:nvPr/>
        </p:nvSpPr>
        <p:spPr bwMode="auto">
          <a:xfrm>
            <a:off x="9192770" y="2626427"/>
            <a:ext cx="2960287" cy="1231106"/>
          </a:xfrm>
          <a:prstGeom prst="rect">
            <a:avLst/>
          </a:prstGeom>
          <a:noFill/>
          <a:ln w="9525">
            <a:noFill/>
            <a:miter lim="800000"/>
            <a:headEnd/>
            <a:tailEnd/>
          </a:ln>
        </p:spPr>
        <p:txBody>
          <a:bodyPr wrap="square" lIns="60960" tIns="30480" rIns="60960" bIns="30480">
            <a:spAutoFit/>
          </a:bodyPr>
          <a:lstStyle/>
          <a:p>
            <a:r>
              <a:rPr lang="en-US" sz="1400" dirty="0">
                <a:solidFill>
                  <a:srgbClr val="EF9D27"/>
                </a:solidFill>
                <a:latin typeface="Bernard MT Condensed" panose="02050806060905020404" pitchFamily="18" charset="0"/>
              </a:rPr>
              <a:t>LOREM IPSUM DOLOR</a:t>
            </a:r>
          </a:p>
          <a:p>
            <a:r>
              <a:rPr lang="en-US" sz="12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nvGrpSpPr>
          <p:cNvPr id="43" name="Group 42">
            <a:extLst>
              <a:ext uri="{FF2B5EF4-FFF2-40B4-BE49-F238E27FC236}">
                <a16:creationId xmlns:a16="http://schemas.microsoft.com/office/drawing/2014/main" id="{AFD8CFF7-CCAC-482A-B335-52E812AB2D26}"/>
              </a:ext>
            </a:extLst>
          </p:cNvPr>
          <p:cNvGrpSpPr/>
          <p:nvPr/>
        </p:nvGrpSpPr>
        <p:grpSpPr>
          <a:xfrm>
            <a:off x="4472161" y="1771865"/>
            <a:ext cx="2611990" cy="1160974"/>
            <a:chOff x="4472161" y="1771865"/>
            <a:chExt cx="2611990" cy="1160974"/>
          </a:xfrm>
        </p:grpSpPr>
        <p:sp>
          <p:nvSpPr>
            <p:cNvPr id="16" name="Freeform: Shape 15">
              <a:extLst>
                <a:ext uri="{FF2B5EF4-FFF2-40B4-BE49-F238E27FC236}">
                  <a16:creationId xmlns:a16="http://schemas.microsoft.com/office/drawing/2014/main" id="{8AE12CEC-4883-4C08-A7FD-AA4337CC9CC7}"/>
                </a:ext>
              </a:extLst>
            </p:cNvPr>
            <p:cNvSpPr>
              <a:spLocks noChangeAspect="1"/>
            </p:cNvSpPr>
            <p:nvPr/>
          </p:nvSpPr>
          <p:spPr>
            <a:xfrm rot="5458168" flipH="1">
              <a:off x="5197669" y="1046357"/>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189A80"/>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2101E2F0-147C-450F-BEE6-AC8A9D12F1A2}"/>
                </a:ext>
              </a:extLst>
            </p:cNvPr>
            <p:cNvSpPr>
              <a:spLocks noChangeAspect="1"/>
            </p:cNvSpPr>
            <p:nvPr/>
          </p:nvSpPr>
          <p:spPr>
            <a:xfrm>
              <a:off x="4665391" y="2123752"/>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2</a:t>
              </a:r>
            </a:p>
          </p:txBody>
        </p:sp>
        <p:sp>
          <p:nvSpPr>
            <p:cNvPr id="38" name="TextBox 37">
              <a:extLst>
                <a:ext uri="{FF2B5EF4-FFF2-40B4-BE49-F238E27FC236}">
                  <a16:creationId xmlns:a16="http://schemas.microsoft.com/office/drawing/2014/main" id="{FBBB1272-F7D8-43D1-95DA-A0E577400185}"/>
                </a:ext>
              </a:extLst>
            </p:cNvPr>
            <p:cNvSpPr txBox="1"/>
            <p:nvPr/>
          </p:nvSpPr>
          <p:spPr>
            <a:xfrm>
              <a:off x="5191407" y="2196302"/>
              <a:ext cx="1579227"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p:txBody>
        </p:sp>
      </p:grpSp>
      <p:grpSp>
        <p:nvGrpSpPr>
          <p:cNvPr id="44" name="Group 43">
            <a:extLst>
              <a:ext uri="{FF2B5EF4-FFF2-40B4-BE49-F238E27FC236}">
                <a16:creationId xmlns:a16="http://schemas.microsoft.com/office/drawing/2014/main" id="{60B4E801-83CC-4C57-B66C-41F8D011A5DC}"/>
              </a:ext>
            </a:extLst>
          </p:cNvPr>
          <p:cNvGrpSpPr/>
          <p:nvPr/>
        </p:nvGrpSpPr>
        <p:grpSpPr>
          <a:xfrm>
            <a:off x="6093505" y="2823521"/>
            <a:ext cx="2611990" cy="1160974"/>
            <a:chOff x="6093505" y="2823521"/>
            <a:chExt cx="2611990" cy="1160974"/>
          </a:xfrm>
        </p:grpSpPr>
        <p:sp>
          <p:nvSpPr>
            <p:cNvPr id="7" name="Freeform: Shape 6">
              <a:extLst>
                <a:ext uri="{FF2B5EF4-FFF2-40B4-BE49-F238E27FC236}">
                  <a16:creationId xmlns:a16="http://schemas.microsoft.com/office/drawing/2014/main" id="{FC0E05C8-4D22-4D69-94FF-915644AC8158}"/>
                </a:ext>
              </a:extLst>
            </p:cNvPr>
            <p:cNvSpPr>
              <a:spLocks noChangeAspect="1"/>
            </p:cNvSpPr>
            <p:nvPr/>
          </p:nvSpPr>
          <p:spPr>
            <a:xfrm rot="16258168" flipH="1">
              <a:off x="6819013" y="2098013"/>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EF9D27"/>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7" name="Oval 26">
              <a:extLst>
                <a:ext uri="{FF2B5EF4-FFF2-40B4-BE49-F238E27FC236}">
                  <a16:creationId xmlns:a16="http://schemas.microsoft.com/office/drawing/2014/main" id="{DFAF4AA1-BB1F-4079-84C4-AFBFCE6B4724}"/>
                </a:ext>
              </a:extLst>
            </p:cNvPr>
            <p:cNvSpPr>
              <a:spLocks noChangeAspect="1"/>
            </p:cNvSpPr>
            <p:nvPr/>
          </p:nvSpPr>
          <p:spPr>
            <a:xfrm>
              <a:off x="8012822" y="3175408"/>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3</a:t>
              </a:r>
            </a:p>
          </p:txBody>
        </p:sp>
        <p:sp>
          <p:nvSpPr>
            <p:cNvPr id="39" name="TextBox 38">
              <a:extLst>
                <a:ext uri="{FF2B5EF4-FFF2-40B4-BE49-F238E27FC236}">
                  <a16:creationId xmlns:a16="http://schemas.microsoft.com/office/drawing/2014/main" id="{4E5784D1-B043-493B-930F-1E63EE6147FB}"/>
                </a:ext>
              </a:extLst>
            </p:cNvPr>
            <p:cNvSpPr txBox="1"/>
            <p:nvPr/>
          </p:nvSpPr>
          <p:spPr>
            <a:xfrm>
              <a:off x="6354699" y="3262187"/>
              <a:ext cx="1579227" cy="307777"/>
            </a:xfrm>
            <a:prstGeom prst="rect">
              <a:avLst/>
            </a:prstGeom>
            <a:noFill/>
          </p:spPr>
          <p:txBody>
            <a:bodyPr wrap="square" rtlCol="0">
              <a:spAutoFit/>
            </a:bodyPr>
            <a:lstStyle/>
            <a:p>
              <a:pPr algn="r"/>
              <a:r>
                <a:rPr lang="en-US" sz="1400" dirty="0">
                  <a:solidFill>
                    <a:schemeClr val="bg1"/>
                  </a:solidFill>
                  <a:latin typeface="Bernard MT Condensed" panose="02050806060905020404" pitchFamily="18" charset="0"/>
                </a:rPr>
                <a:t>LOREM IPSUM</a:t>
              </a:r>
            </a:p>
          </p:txBody>
        </p:sp>
      </p:grpSp>
      <p:grpSp>
        <p:nvGrpSpPr>
          <p:cNvPr id="45" name="Group 44">
            <a:extLst>
              <a:ext uri="{FF2B5EF4-FFF2-40B4-BE49-F238E27FC236}">
                <a16:creationId xmlns:a16="http://schemas.microsoft.com/office/drawing/2014/main" id="{74341AF8-E39E-4E7A-919C-AE10DD5A2217}"/>
              </a:ext>
            </a:extLst>
          </p:cNvPr>
          <p:cNvGrpSpPr/>
          <p:nvPr/>
        </p:nvGrpSpPr>
        <p:grpSpPr>
          <a:xfrm>
            <a:off x="4675026" y="4977011"/>
            <a:ext cx="2611990" cy="1160974"/>
            <a:chOff x="4675026" y="4977011"/>
            <a:chExt cx="2611990" cy="1160974"/>
          </a:xfrm>
        </p:grpSpPr>
        <p:sp>
          <p:nvSpPr>
            <p:cNvPr id="13" name="Freeform: Shape 12">
              <a:extLst>
                <a:ext uri="{FF2B5EF4-FFF2-40B4-BE49-F238E27FC236}">
                  <a16:creationId xmlns:a16="http://schemas.microsoft.com/office/drawing/2014/main" id="{FA78C184-8976-4485-9E40-E87BBFFBAF1F}"/>
                </a:ext>
              </a:extLst>
            </p:cNvPr>
            <p:cNvSpPr>
              <a:spLocks noChangeAspect="1"/>
            </p:cNvSpPr>
            <p:nvPr/>
          </p:nvSpPr>
          <p:spPr>
            <a:xfrm rot="16258168" flipH="1">
              <a:off x="5400534" y="4251503"/>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D34132"/>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8" name="Oval 27">
              <a:extLst>
                <a:ext uri="{FF2B5EF4-FFF2-40B4-BE49-F238E27FC236}">
                  <a16:creationId xmlns:a16="http://schemas.microsoft.com/office/drawing/2014/main" id="{8F83B4EB-00A4-41CF-9D83-C806FDC51CF0}"/>
                </a:ext>
              </a:extLst>
            </p:cNvPr>
            <p:cNvSpPr>
              <a:spLocks noChangeAspect="1"/>
            </p:cNvSpPr>
            <p:nvPr/>
          </p:nvSpPr>
          <p:spPr>
            <a:xfrm>
              <a:off x="6614231" y="5328898"/>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4</a:t>
              </a:r>
            </a:p>
          </p:txBody>
        </p:sp>
        <p:sp>
          <p:nvSpPr>
            <p:cNvPr id="40" name="TextBox 39">
              <a:extLst>
                <a:ext uri="{FF2B5EF4-FFF2-40B4-BE49-F238E27FC236}">
                  <a16:creationId xmlns:a16="http://schemas.microsoft.com/office/drawing/2014/main" id="{CA241F53-7810-4132-B087-0DECFCA976C9}"/>
                </a:ext>
              </a:extLst>
            </p:cNvPr>
            <p:cNvSpPr txBox="1"/>
            <p:nvPr/>
          </p:nvSpPr>
          <p:spPr>
            <a:xfrm>
              <a:off x="4968920" y="5403609"/>
              <a:ext cx="1579227" cy="307777"/>
            </a:xfrm>
            <a:prstGeom prst="rect">
              <a:avLst/>
            </a:prstGeom>
            <a:noFill/>
          </p:spPr>
          <p:txBody>
            <a:bodyPr wrap="square" rtlCol="0">
              <a:spAutoFit/>
            </a:bodyPr>
            <a:lstStyle/>
            <a:p>
              <a:pPr algn="r"/>
              <a:r>
                <a:rPr lang="en-US" sz="1400" dirty="0">
                  <a:solidFill>
                    <a:schemeClr val="bg1"/>
                  </a:solidFill>
                  <a:latin typeface="Bernard MT Condensed" panose="02050806060905020404" pitchFamily="18" charset="0"/>
                </a:rPr>
                <a:t>LOREM IPSUM</a:t>
              </a:r>
            </a:p>
          </p:txBody>
        </p:sp>
      </p:grpSp>
      <p:grpSp>
        <p:nvGrpSpPr>
          <p:cNvPr id="42" name="Group 41">
            <a:extLst>
              <a:ext uri="{FF2B5EF4-FFF2-40B4-BE49-F238E27FC236}">
                <a16:creationId xmlns:a16="http://schemas.microsoft.com/office/drawing/2014/main" id="{6B96D6C1-4DD2-4743-A3F7-361439896B9E}"/>
              </a:ext>
            </a:extLst>
          </p:cNvPr>
          <p:cNvGrpSpPr/>
          <p:nvPr/>
        </p:nvGrpSpPr>
        <p:grpSpPr>
          <a:xfrm>
            <a:off x="3044047" y="3892552"/>
            <a:ext cx="2611990" cy="1160974"/>
            <a:chOff x="3044047" y="3892552"/>
            <a:chExt cx="2611990" cy="1160974"/>
          </a:xfrm>
          <a:effectLst/>
        </p:grpSpPr>
        <p:sp>
          <p:nvSpPr>
            <p:cNvPr id="20" name="Freeform: Shape 19">
              <a:extLst>
                <a:ext uri="{FF2B5EF4-FFF2-40B4-BE49-F238E27FC236}">
                  <a16:creationId xmlns:a16="http://schemas.microsoft.com/office/drawing/2014/main" id="{D7AAD99F-5D03-4D6A-BBE2-9673D3064B9F}"/>
                </a:ext>
              </a:extLst>
            </p:cNvPr>
            <p:cNvSpPr>
              <a:spLocks noChangeAspect="1"/>
            </p:cNvSpPr>
            <p:nvPr/>
          </p:nvSpPr>
          <p:spPr>
            <a:xfrm rot="5458168" flipH="1">
              <a:off x="3769555" y="3167044"/>
              <a:ext cx="1160974" cy="2611990"/>
            </a:xfrm>
            <a:custGeom>
              <a:avLst/>
              <a:gdLst>
                <a:gd name="connsiteX0" fmla="*/ 227 w 1160974"/>
                <a:gd name="connsiteY0" fmla="*/ 2034823 h 2611990"/>
                <a:gd name="connsiteX1" fmla="*/ 8073 w 1160974"/>
                <a:gd name="connsiteY1" fmla="*/ 2066536 h 2611990"/>
                <a:gd name="connsiteX2" fmla="*/ 13393 w 1160974"/>
                <a:gd name="connsiteY2" fmla="*/ 2073054 h 2611990"/>
                <a:gd name="connsiteX3" fmla="*/ 12762 w 1160974"/>
                <a:gd name="connsiteY3" fmla="*/ 2073684 h 2611990"/>
                <a:gd name="connsiteX4" fmla="*/ 84631 w 1160974"/>
                <a:gd name="connsiteY4" fmla="*/ 2145619 h 2611990"/>
                <a:gd name="connsiteX5" fmla="*/ 84993 w 1160974"/>
                <a:gd name="connsiteY5" fmla="*/ 2145258 h 2611990"/>
                <a:gd name="connsiteX6" fmla="*/ 532517 w 1160974"/>
                <a:gd name="connsiteY6" fmla="*/ 2592781 h 2611990"/>
                <a:gd name="connsiteX7" fmla="*/ 534103 w 1160974"/>
                <a:gd name="connsiteY7" fmla="*/ 2592735 h 2611990"/>
                <a:gd name="connsiteX8" fmla="*/ 537006 w 1160974"/>
                <a:gd name="connsiteY8" fmla="*/ 2596292 h 2611990"/>
                <a:gd name="connsiteX9" fmla="*/ 612724 w 1160974"/>
                <a:gd name="connsiteY9" fmla="*/ 2596326 h 2611990"/>
                <a:gd name="connsiteX10" fmla="*/ 617661 w 1160974"/>
                <a:gd name="connsiteY10" fmla="*/ 2590287 h 2611990"/>
                <a:gd name="connsiteX11" fmla="*/ 619858 w 1160974"/>
                <a:gd name="connsiteY11" fmla="*/ 2590222 h 2611990"/>
                <a:gd name="connsiteX12" fmla="*/ 1045346 w 1160974"/>
                <a:gd name="connsiteY12" fmla="*/ 2164733 h 2611990"/>
                <a:gd name="connsiteX13" fmla="*/ 1045622 w 1160974"/>
                <a:gd name="connsiteY13" fmla="*/ 2165009 h 2611990"/>
                <a:gd name="connsiteX14" fmla="*/ 1137706 w 1160974"/>
                <a:gd name="connsiteY14" fmla="*/ 2073008 h 2611990"/>
                <a:gd name="connsiteX15" fmla="*/ 1138270 w 1160974"/>
                <a:gd name="connsiteY15" fmla="*/ 2072711 h 2611990"/>
                <a:gd name="connsiteX16" fmla="*/ 1154993 w 1160974"/>
                <a:gd name="connsiteY16" fmla="*/ 2056003 h 2611990"/>
                <a:gd name="connsiteX17" fmla="*/ 1155290 w 1160974"/>
                <a:gd name="connsiteY17" fmla="*/ 2055440 h 2611990"/>
                <a:gd name="connsiteX18" fmla="*/ 1157194 w 1160974"/>
                <a:gd name="connsiteY18" fmla="*/ 2053537 h 2611990"/>
                <a:gd name="connsiteX19" fmla="*/ 1156604 w 1160974"/>
                <a:gd name="connsiteY19" fmla="*/ 2052946 h 2611990"/>
                <a:gd name="connsiteX20" fmla="*/ 1157700 w 1160974"/>
                <a:gd name="connsiteY20" fmla="*/ 2050864 h 2611990"/>
                <a:gd name="connsiteX21" fmla="*/ 1147921 w 1160974"/>
                <a:gd name="connsiteY21" fmla="*/ 2002521 h 2611990"/>
                <a:gd name="connsiteX22" fmla="*/ 1139047 w 1160974"/>
                <a:gd name="connsiteY22" fmla="*/ 1995626 h 2611990"/>
                <a:gd name="connsiteX23" fmla="*/ 1132880 w 1160974"/>
                <a:gd name="connsiteY23" fmla="*/ 1992939 h 2611990"/>
                <a:gd name="connsiteX24" fmla="*/ 1049563 w 1160974"/>
                <a:gd name="connsiteY24" fmla="*/ 1992022 h 2611990"/>
                <a:gd name="connsiteX25" fmla="*/ 896482 w 1160974"/>
                <a:gd name="connsiteY25" fmla="*/ 1992022 h 2611990"/>
                <a:gd name="connsiteX26" fmla="*/ 896482 w 1160974"/>
                <a:gd name="connsiteY26" fmla="*/ 1492584 h 2611990"/>
                <a:gd name="connsiteX27" fmla="*/ 921740 w 1160974"/>
                <a:gd name="connsiteY27" fmla="*/ 0 h 2611990"/>
                <a:gd name="connsiteX28" fmla="*/ 274624 w 1160974"/>
                <a:gd name="connsiteY28" fmla="*/ 410381 h 2611990"/>
                <a:gd name="connsiteX29" fmla="*/ 257149 w 1160974"/>
                <a:gd name="connsiteY29" fmla="*/ 1443031 h 2611990"/>
                <a:gd name="connsiteX30" fmla="*/ 256551 w 1160974"/>
                <a:gd name="connsiteY30" fmla="*/ 1444705 h 2611990"/>
                <a:gd name="connsiteX31" fmla="*/ 254906 w 1160974"/>
                <a:gd name="connsiteY31" fmla="*/ 1540008 h 2611990"/>
                <a:gd name="connsiteX32" fmla="*/ 254670 w 1160974"/>
                <a:gd name="connsiteY32" fmla="*/ 1589538 h 2611990"/>
                <a:gd name="connsiteX33" fmla="*/ 253046 w 1160974"/>
                <a:gd name="connsiteY33" fmla="*/ 1685494 h 2611990"/>
                <a:gd name="connsiteX34" fmla="*/ 254213 w 1160974"/>
                <a:gd name="connsiteY34" fmla="*/ 1685514 h 2611990"/>
                <a:gd name="connsiteX35" fmla="*/ 253333 w 1160974"/>
                <a:gd name="connsiteY35" fmla="*/ 1870452 h 2611990"/>
                <a:gd name="connsiteX36" fmla="*/ 253333 w 1160974"/>
                <a:gd name="connsiteY36" fmla="*/ 1992022 h 2611990"/>
                <a:gd name="connsiteX37" fmla="*/ 140112 w 1160974"/>
                <a:gd name="connsiteY37" fmla="*/ 1992023 h 2611990"/>
                <a:gd name="connsiteX38" fmla="*/ 140121 w 1160974"/>
                <a:gd name="connsiteY38" fmla="*/ 1992803 h 2611990"/>
                <a:gd name="connsiteX39" fmla="*/ 30785 w 1160974"/>
                <a:gd name="connsiteY39" fmla="*/ 1994011 h 2611990"/>
                <a:gd name="connsiteX40" fmla="*/ 30631 w 1160974"/>
                <a:gd name="connsiteY40" fmla="*/ 1994056 h 2611990"/>
                <a:gd name="connsiteX41" fmla="*/ 14390 w 1160974"/>
                <a:gd name="connsiteY41" fmla="*/ 2004830 h 2611990"/>
                <a:gd name="connsiteX42" fmla="*/ 227 w 1160974"/>
                <a:gd name="connsiteY42" fmla="*/ 2034823 h 261199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Lst>
              <a:rect l="l" t="t" r="r" b="b"/>
              <a:pathLst>
                <a:path w="1160974" h="2611990">
                  <a:moveTo>
                    <a:pt x="227" y="2034823"/>
                  </a:moveTo>
                  <a:cubicBezTo>
                    <a:pt x="-827" y="2045772"/>
                    <a:pt x="1789" y="2057007"/>
                    <a:pt x="8073" y="2066536"/>
                  </a:cubicBezTo>
                  <a:lnTo>
                    <a:pt x="13393" y="2073054"/>
                  </a:lnTo>
                  <a:lnTo>
                    <a:pt x="12762" y="2073684"/>
                  </a:lnTo>
                  <a:lnTo>
                    <a:pt x="84631" y="2145619"/>
                  </a:lnTo>
                  <a:lnTo>
                    <a:pt x="84993" y="2145258"/>
                  </a:lnTo>
                  <a:lnTo>
                    <a:pt x="532517" y="2592781"/>
                  </a:lnTo>
                  <a:lnTo>
                    <a:pt x="534103" y="2592735"/>
                  </a:lnTo>
                  <a:lnTo>
                    <a:pt x="537006" y="2596292"/>
                  </a:lnTo>
                  <a:cubicBezTo>
                    <a:pt x="557905" y="2617209"/>
                    <a:pt x="591806" y="2617225"/>
                    <a:pt x="612724" y="2596326"/>
                  </a:cubicBezTo>
                  <a:lnTo>
                    <a:pt x="617661" y="2590287"/>
                  </a:lnTo>
                  <a:lnTo>
                    <a:pt x="619858" y="2590222"/>
                  </a:lnTo>
                  <a:lnTo>
                    <a:pt x="1045346" y="2164733"/>
                  </a:lnTo>
                  <a:lnTo>
                    <a:pt x="1045622" y="2165009"/>
                  </a:lnTo>
                  <a:lnTo>
                    <a:pt x="1137706" y="2073008"/>
                  </a:lnTo>
                  <a:lnTo>
                    <a:pt x="1138270" y="2072711"/>
                  </a:lnTo>
                  <a:lnTo>
                    <a:pt x="1154993" y="2056003"/>
                  </a:lnTo>
                  <a:lnTo>
                    <a:pt x="1155290" y="2055440"/>
                  </a:lnTo>
                  <a:lnTo>
                    <a:pt x="1157194" y="2053537"/>
                  </a:lnTo>
                  <a:lnTo>
                    <a:pt x="1156604" y="2052946"/>
                  </a:lnTo>
                  <a:lnTo>
                    <a:pt x="1157700" y="2050864"/>
                  </a:lnTo>
                  <a:cubicBezTo>
                    <a:pt x="1164242" y="2034755"/>
                    <a:pt x="1160983" y="2015596"/>
                    <a:pt x="1147921" y="2002521"/>
                  </a:cubicBezTo>
                  <a:cubicBezTo>
                    <a:pt x="1145200" y="1999797"/>
                    <a:pt x="1142214" y="1997499"/>
                    <a:pt x="1139047" y="1995626"/>
                  </a:cubicBezTo>
                  <a:lnTo>
                    <a:pt x="1132880" y="1992939"/>
                  </a:lnTo>
                  <a:lnTo>
                    <a:pt x="1049563" y="1992022"/>
                  </a:lnTo>
                  <a:lnTo>
                    <a:pt x="896482" y="1992022"/>
                  </a:lnTo>
                  <a:lnTo>
                    <a:pt x="896482" y="1492584"/>
                  </a:lnTo>
                  <a:lnTo>
                    <a:pt x="921740" y="0"/>
                  </a:lnTo>
                  <a:lnTo>
                    <a:pt x="274624" y="410381"/>
                  </a:lnTo>
                  <a:lnTo>
                    <a:pt x="257149" y="1443031"/>
                  </a:lnTo>
                  <a:lnTo>
                    <a:pt x="256551" y="1444705"/>
                  </a:lnTo>
                  <a:lnTo>
                    <a:pt x="254906" y="1540008"/>
                  </a:lnTo>
                  <a:lnTo>
                    <a:pt x="254670" y="1589538"/>
                  </a:lnTo>
                  <a:lnTo>
                    <a:pt x="253046" y="1685494"/>
                  </a:lnTo>
                  <a:lnTo>
                    <a:pt x="254213" y="1685514"/>
                  </a:lnTo>
                  <a:lnTo>
                    <a:pt x="253333" y="1870452"/>
                  </a:lnTo>
                  <a:lnTo>
                    <a:pt x="253333" y="1992022"/>
                  </a:lnTo>
                  <a:lnTo>
                    <a:pt x="140112" y="1992023"/>
                  </a:lnTo>
                  <a:lnTo>
                    <a:pt x="140121" y="1992803"/>
                  </a:lnTo>
                  <a:lnTo>
                    <a:pt x="30785" y="1994011"/>
                  </a:lnTo>
                  <a:lnTo>
                    <a:pt x="30631" y="1994056"/>
                  </a:lnTo>
                  <a:cubicBezTo>
                    <a:pt x="24722" y="1996449"/>
                    <a:pt x="19184" y="2000041"/>
                    <a:pt x="14390" y="2004830"/>
                  </a:cubicBezTo>
                  <a:cubicBezTo>
                    <a:pt x="6001" y="2013211"/>
                    <a:pt x="1280" y="2023874"/>
                    <a:pt x="227" y="2034823"/>
                  </a:cubicBezTo>
                  <a:close/>
                </a:path>
              </a:pathLst>
            </a:custGeom>
            <a:solidFill>
              <a:srgbClr val="34738D"/>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5" name="Oval 24">
              <a:extLst>
                <a:ext uri="{FF2B5EF4-FFF2-40B4-BE49-F238E27FC236}">
                  <a16:creationId xmlns:a16="http://schemas.microsoft.com/office/drawing/2014/main" id="{D6A063D0-6FF2-4D43-BBC0-061EE6193F8F}"/>
                </a:ext>
              </a:extLst>
            </p:cNvPr>
            <p:cNvSpPr>
              <a:spLocks noChangeAspect="1"/>
            </p:cNvSpPr>
            <p:nvPr/>
          </p:nvSpPr>
          <p:spPr>
            <a:xfrm>
              <a:off x="3240698" y="4244439"/>
              <a:ext cx="457200" cy="457200"/>
            </a:xfrm>
            <a:prstGeom prst="ellipse">
              <a:avLst/>
            </a:prstGeom>
            <a:no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solidFill>
                    <a:schemeClr val="bg1"/>
                  </a:solidFill>
                  <a:latin typeface="Bernard MT Condensed" panose="02050806060905020404" pitchFamily="18" charset="0"/>
                </a:rPr>
                <a:t>1</a:t>
              </a:r>
            </a:p>
          </p:txBody>
        </p:sp>
        <p:sp>
          <p:nvSpPr>
            <p:cNvPr id="41" name="TextBox 40">
              <a:extLst>
                <a:ext uri="{FF2B5EF4-FFF2-40B4-BE49-F238E27FC236}">
                  <a16:creationId xmlns:a16="http://schemas.microsoft.com/office/drawing/2014/main" id="{E149F754-64AD-45A6-BFD8-82D4C7E90769}"/>
                </a:ext>
              </a:extLst>
            </p:cNvPr>
            <p:cNvSpPr txBox="1"/>
            <p:nvPr/>
          </p:nvSpPr>
          <p:spPr>
            <a:xfrm>
              <a:off x="3796135" y="4323777"/>
              <a:ext cx="1579227" cy="307777"/>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a:t>
              </a:r>
            </a:p>
          </p:txBody>
        </p:sp>
      </p:grpSp>
      <p:sp>
        <p:nvSpPr>
          <p:cNvPr id="24" name="Freeform: Shape 23">
            <a:extLst>
              <a:ext uri="{FF2B5EF4-FFF2-40B4-BE49-F238E27FC236}">
                <a16:creationId xmlns:a16="http://schemas.microsoft.com/office/drawing/2014/main" id="{0E7A5269-921B-46B8-8F74-651A20FB03CD}"/>
              </a:ext>
            </a:extLst>
          </p:cNvPr>
          <p:cNvSpPr/>
          <p:nvPr/>
        </p:nvSpPr>
        <p:spPr>
          <a:xfrm rot="2003872">
            <a:off x="6150914" y="-900205"/>
            <a:ext cx="182880" cy="8595360"/>
          </a:xfrm>
          <a:custGeom>
            <a:avLst/>
            <a:gdLst>
              <a:gd name="connsiteX0" fmla="*/ 0 w 264198"/>
              <a:gd name="connsiteY0" fmla="*/ 174192 h 8388661"/>
              <a:gd name="connsiteX1" fmla="*/ 264198 w 264198"/>
              <a:gd name="connsiteY1" fmla="*/ 0 h 8388661"/>
              <a:gd name="connsiteX2" fmla="*/ 264198 w 264198"/>
              <a:gd name="connsiteY2" fmla="*/ 8214469 h 8388661"/>
              <a:gd name="connsiteX3" fmla="*/ 0 w 264198"/>
              <a:gd name="connsiteY3" fmla="*/ 8388661 h 8388661"/>
            </a:gdLst>
            <a:ahLst/>
            <a:cxnLst>
              <a:cxn ang="0">
                <a:pos x="connsiteX0" y="connsiteY0"/>
              </a:cxn>
              <a:cxn ang="0">
                <a:pos x="connsiteX1" y="connsiteY1"/>
              </a:cxn>
              <a:cxn ang="0">
                <a:pos x="connsiteX2" y="connsiteY2"/>
              </a:cxn>
              <a:cxn ang="0">
                <a:pos x="connsiteX3" y="connsiteY3"/>
              </a:cxn>
            </a:cxnLst>
            <a:rect l="l" t="t" r="r" b="b"/>
            <a:pathLst>
              <a:path w="264198" h="8388661">
                <a:moveTo>
                  <a:pt x="0" y="174192"/>
                </a:moveTo>
                <a:lnTo>
                  <a:pt x="264198" y="0"/>
                </a:lnTo>
                <a:lnTo>
                  <a:pt x="264198" y="8214469"/>
                </a:lnTo>
                <a:lnTo>
                  <a:pt x="0" y="8388661"/>
                </a:lnTo>
                <a:close/>
              </a:path>
            </a:pathLst>
          </a:cu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9" name="Picture 28">
            <a:hlinkClick r:id="rId2"/>
            <a:extLst>
              <a:ext uri="{FF2B5EF4-FFF2-40B4-BE49-F238E27FC236}">
                <a16:creationId xmlns:a16="http://schemas.microsoft.com/office/drawing/2014/main" id="{8E8157F7-858E-4833-842E-0D5DFBA5934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690712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16" presetClass="entr" presetSubtype="21" fill="hold" grpId="0" nodeType="afterEffect">
                                  <p:stCondLst>
                                    <p:cond delay="0"/>
                                  </p:stCondLst>
                                  <p:childTnLst>
                                    <p:set>
                                      <p:cBhvr>
                                        <p:cTn id="10" dur="1" fill="hold">
                                          <p:stCondLst>
                                            <p:cond delay="0"/>
                                          </p:stCondLst>
                                        </p:cTn>
                                        <p:tgtEl>
                                          <p:spTgt spid="24"/>
                                        </p:tgtEl>
                                        <p:attrNameLst>
                                          <p:attrName>style.visibility</p:attrName>
                                        </p:attrNameLst>
                                      </p:cBhvr>
                                      <p:to>
                                        <p:strVal val="visible"/>
                                      </p:to>
                                    </p:set>
                                    <p:animEffect transition="in" filter="barn(inVertical)">
                                      <p:cBhvr>
                                        <p:cTn id="11" dur="500"/>
                                        <p:tgtEl>
                                          <p:spTgt spid="24"/>
                                        </p:tgtEl>
                                      </p:cBhvr>
                                    </p:animEffect>
                                  </p:childTnLst>
                                </p:cTn>
                              </p:par>
                            </p:childTnLst>
                          </p:cTn>
                        </p:par>
                        <p:par>
                          <p:cTn id="12" fill="hold">
                            <p:stCondLst>
                              <p:cond delay="1000"/>
                            </p:stCondLst>
                            <p:childTnLst>
                              <p:par>
                                <p:cTn id="13" presetID="22" presetClass="entr" presetSubtype="2" fill="hold" grpId="0" nodeType="afterEffect">
                                  <p:stCondLst>
                                    <p:cond delay="0"/>
                                  </p:stCondLst>
                                  <p:childTnLst>
                                    <p:set>
                                      <p:cBhvr>
                                        <p:cTn id="14" dur="1" fill="hold">
                                          <p:stCondLst>
                                            <p:cond delay="0"/>
                                          </p:stCondLst>
                                        </p:cTn>
                                        <p:tgtEl>
                                          <p:spTgt spid="19"/>
                                        </p:tgtEl>
                                        <p:attrNameLst>
                                          <p:attrName>style.visibility</p:attrName>
                                        </p:attrNameLst>
                                      </p:cBhvr>
                                      <p:to>
                                        <p:strVal val="visible"/>
                                      </p:to>
                                    </p:set>
                                    <p:animEffect transition="in" filter="wipe(right)">
                                      <p:cBhvr>
                                        <p:cTn id="15" dur="750"/>
                                        <p:tgtEl>
                                          <p:spTgt spid="19"/>
                                        </p:tgtEl>
                                      </p:cBhvr>
                                    </p:animEffect>
                                  </p:childTnLst>
                                </p:cTn>
                              </p:par>
                              <p:par>
                                <p:cTn id="16" presetID="22" presetClass="entr" presetSubtype="2" fill="hold" nodeType="withEffect">
                                  <p:stCondLst>
                                    <p:cond delay="350"/>
                                  </p:stCondLst>
                                  <p:childTnLst>
                                    <p:set>
                                      <p:cBhvr>
                                        <p:cTn id="17" dur="1" fill="hold">
                                          <p:stCondLst>
                                            <p:cond delay="0"/>
                                          </p:stCondLst>
                                        </p:cTn>
                                        <p:tgtEl>
                                          <p:spTgt spid="42"/>
                                        </p:tgtEl>
                                        <p:attrNameLst>
                                          <p:attrName>style.visibility</p:attrName>
                                        </p:attrNameLst>
                                      </p:cBhvr>
                                      <p:to>
                                        <p:strVal val="visible"/>
                                      </p:to>
                                    </p:set>
                                    <p:animEffect transition="in" filter="wipe(right)">
                                      <p:cBhvr>
                                        <p:cTn id="18" dur="750"/>
                                        <p:tgtEl>
                                          <p:spTgt spid="42"/>
                                        </p:tgtEl>
                                      </p:cBhvr>
                                    </p:animEffect>
                                  </p:childTnLst>
                                </p:cTn>
                              </p:par>
                            </p:childTnLst>
                          </p:cTn>
                        </p:par>
                        <p:par>
                          <p:cTn id="19" fill="hold">
                            <p:stCondLst>
                              <p:cond delay="2100"/>
                            </p:stCondLst>
                            <p:childTnLst>
                              <p:par>
                                <p:cTn id="20" presetID="42" presetClass="entr" presetSubtype="0" fill="hold" grpId="0" nodeType="afterEffect">
                                  <p:stCondLst>
                                    <p:cond delay="0"/>
                                  </p:stCondLst>
                                  <p:childTnLst>
                                    <p:set>
                                      <p:cBhvr>
                                        <p:cTn id="21" dur="1" fill="hold">
                                          <p:stCondLst>
                                            <p:cond delay="0"/>
                                          </p:stCondLst>
                                        </p:cTn>
                                        <p:tgtEl>
                                          <p:spTgt spid="32"/>
                                        </p:tgtEl>
                                        <p:attrNameLst>
                                          <p:attrName>style.visibility</p:attrName>
                                        </p:attrNameLst>
                                      </p:cBhvr>
                                      <p:to>
                                        <p:strVal val="visible"/>
                                      </p:to>
                                    </p:set>
                                    <p:animEffect transition="in" filter="fade">
                                      <p:cBhvr>
                                        <p:cTn id="22" dur="1000"/>
                                        <p:tgtEl>
                                          <p:spTgt spid="32"/>
                                        </p:tgtEl>
                                      </p:cBhvr>
                                    </p:animEffect>
                                    <p:anim calcmode="lin" valueType="num">
                                      <p:cBhvr>
                                        <p:cTn id="23" dur="1000" fill="hold"/>
                                        <p:tgtEl>
                                          <p:spTgt spid="32"/>
                                        </p:tgtEl>
                                        <p:attrNameLst>
                                          <p:attrName>ppt_x</p:attrName>
                                        </p:attrNameLst>
                                      </p:cBhvr>
                                      <p:tavLst>
                                        <p:tav tm="0">
                                          <p:val>
                                            <p:strVal val="#ppt_x"/>
                                          </p:val>
                                        </p:tav>
                                        <p:tav tm="100000">
                                          <p:val>
                                            <p:strVal val="#ppt_x"/>
                                          </p:val>
                                        </p:tav>
                                      </p:tavLst>
                                    </p:anim>
                                    <p:anim calcmode="lin" valueType="num">
                                      <p:cBhvr>
                                        <p:cTn id="24" dur="1000" fill="hold"/>
                                        <p:tgtEl>
                                          <p:spTgt spid="32"/>
                                        </p:tgtEl>
                                        <p:attrNameLst>
                                          <p:attrName>ppt_y</p:attrName>
                                        </p:attrNameLst>
                                      </p:cBhvr>
                                      <p:tavLst>
                                        <p:tav tm="0">
                                          <p:val>
                                            <p:strVal val="#ppt_y+.1"/>
                                          </p:val>
                                        </p:tav>
                                        <p:tav tm="100000">
                                          <p:val>
                                            <p:strVal val="#ppt_y"/>
                                          </p:val>
                                        </p:tav>
                                      </p:tavLst>
                                    </p:anim>
                                  </p:childTnLst>
                                </p:cTn>
                              </p:par>
                            </p:childTnLst>
                          </p:cTn>
                        </p:par>
                        <p:par>
                          <p:cTn id="25" fill="hold">
                            <p:stCondLst>
                              <p:cond delay="3100"/>
                            </p:stCondLst>
                            <p:childTnLst>
                              <p:par>
                                <p:cTn id="26" presetID="22" presetClass="entr" presetSubtype="2" fill="hold" grpId="0" nodeType="after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right)">
                                      <p:cBhvr>
                                        <p:cTn id="28" dur="750"/>
                                        <p:tgtEl>
                                          <p:spTgt spid="15"/>
                                        </p:tgtEl>
                                      </p:cBhvr>
                                    </p:animEffect>
                                  </p:childTnLst>
                                </p:cTn>
                              </p:par>
                              <p:par>
                                <p:cTn id="29" presetID="22" presetClass="entr" presetSubtype="2" fill="hold" nodeType="withEffect">
                                  <p:stCondLst>
                                    <p:cond delay="400"/>
                                  </p:stCondLst>
                                  <p:childTnLst>
                                    <p:set>
                                      <p:cBhvr>
                                        <p:cTn id="30" dur="1" fill="hold">
                                          <p:stCondLst>
                                            <p:cond delay="0"/>
                                          </p:stCondLst>
                                        </p:cTn>
                                        <p:tgtEl>
                                          <p:spTgt spid="43"/>
                                        </p:tgtEl>
                                        <p:attrNameLst>
                                          <p:attrName>style.visibility</p:attrName>
                                        </p:attrNameLst>
                                      </p:cBhvr>
                                      <p:to>
                                        <p:strVal val="visible"/>
                                      </p:to>
                                    </p:set>
                                    <p:animEffect transition="in" filter="wipe(right)">
                                      <p:cBhvr>
                                        <p:cTn id="31" dur="750"/>
                                        <p:tgtEl>
                                          <p:spTgt spid="43"/>
                                        </p:tgtEl>
                                      </p:cBhvr>
                                    </p:animEffect>
                                  </p:childTnLst>
                                </p:cTn>
                              </p:par>
                            </p:childTnLst>
                          </p:cTn>
                        </p:par>
                        <p:par>
                          <p:cTn id="32" fill="hold">
                            <p:stCondLst>
                              <p:cond delay="4250"/>
                            </p:stCondLst>
                            <p:childTnLst>
                              <p:par>
                                <p:cTn id="33" presetID="42" presetClass="entr" presetSubtype="0" fill="hold" grpId="0" nodeType="afterEffect">
                                  <p:stCondLst>
                                    <p:cond delay="0"/>
                                  </p:stCondLst>
                                  <p:childTnLst>
                                    <p:set>
                                      <p:cBhvr>
                                        <p:cTn id="34" dur="1" fill="hold">
                                          <p:stCondLst>
                                            <p:cond delay="0"/>
                                          </p:stCondLst>
                                        </p:cTn>
                                        <p:tgtEl>
                                          <p:spTgt spid="31"/>
                                        </p:tgtEl>
                                        <p:attrNameLst>
                                          <p:attrName>style.visibility</p:attrName>
                                        </p:attrNameLst>
                                      </p:cBhvr>
                                      <p:to>
                                        <p:strVal val="visible"/>
                                      </p:to>
                                    </p:set>
                                    <p:animEffect transition="in" filter="fade">
                                      <p:cBhvr>
                                        <p:cTn id="35" dur="1000"/>
                                        <p:tgtEl>
                                          <p:spTgt spid="31"/>
                                        </p:tgtEl>
                                      </p:cBhvr>
                                    </p:animEffect>
                                    <p:anim calcmode="lin" valueType="num">
                                      <p:cBhvr>
                                        <p:cTn id="36" dur="1000" fill="hold"/>
                                        <p:tgtEl>
                                          <p:spTgt spid="31"/>
                                        </p:tgtEl>
                                        <p:attrNameLst>
                                          <p:attrName>ppt_x</p:attrName>
                                        </p:attrNameLst>
                                      </p:cBhvr>
                                      <p:tavLst>
                                        <p:tav tm="0">
                                          <p:val>
                                            <p:strVal val="#ppt_x"/>
                                          </p:val>
                                        </p:tav>
                                        <p:tav tm="100000">
                                          <p:val>
                                            <p:strVal val="#ppt_x"/>
                                          </p:val>
                                        </p:tav>
                                      </p:tavLst>
                                    </p:anim>
                                    <p:anim calcmode="lin" valueType="num">
                                      <p:cBhvr>
                                        <p:cTn id="37" dur="1000" fill="hold"/>
                                        <p:tgtEl>
                                          <p:spTgt spid="31"/>
                                        </p:tgtEl>
                                        <p:attrNameLst>
                                          <p:attrName>ppt_y</p:attrName>
                                        </p:attrNameLst>
                                      </p:cBhvr>
                                      <p:tavLst>
                                        <p:tav tm="0">
                                          <p:val>
                                            <p:strVal val="#ppt_y+.1"/>
                                          </p:val>
                                        </p:tav>
                                        <p:tav tm="100000">
                                          <p:val>
                                            <p:strVal val="#ppt_y"/>
                                          </p:val>
                                        </p:tav>
                                      </p:tavLst>
                                    </p:anim>
                                  </p:childTnLst>
                                </p:cTn>
                              </p:par>
                            </p:childTnLst>
                          </p:cTn>
                        </p:par>
                        <p:par>
                          <p:cTn id="38" fill="hold">
                            <p:stCondLst>
                              <p:cond delay="5250"/>
                            </p:stCondLst>
                            <p:childTnLst>
                              <p:par>
                                <p:cTn id="39" presetID="22" presetClass="entr" presetSubtype="8" fill="hold" grpId="0" nodeType="afterEffect">
                                  <p:stCondLst>
                                    <p:cond delay="0"/>
                                  </p:stCondLst>
                                  <p:childTnLst>
                                    <p:set>
                                      <p:cBhvr>
                                        <p:cTn id="40" dur="1" fill="hold">
                                          <p:stCondLst>
                                            <p:cond delay="0"/>
                                          </p:stCondLst>
                                        </p:cTn>
                                        <p:tgtEl>
                                          <p:spTgt spid="10"/>
                                        </p:tgtEl>
                                        <p:attrNameLst>
                                          <p:attrName>style.visibility</p:attrName>
                                        </p:attrNameLst>
                                      </p:cBhvr>
                                      <p:to>
                                        <p:strVal val="visible"/>
                                      </p:to>
                                    </p:set>
                                    <p:animEffect transition="in" filter="wipe(left)">
                                      <p:cBhvr>
                                        <p:cTn id="41" dur="750"/>
                                        <p:tgtEl>
                                          <p:spTgt spid="10"/>
                                        </p:tgtEl>
                                      </p:cBhvr>
                                    </p:animEffect>
                                  </p:childTnLst>
                                </p:cTn>
                              </p:par>
                              <p:par>
                                <p:cTn id="42" presetID="22" presetClass="entr" presetSubtype="8" fill="hold" nodeType="withEffect">
                                  <p:stCondLst>
                                    <p:cond delay="400"/>
                                  </p:stCondLst>
                                  <p:childTnLst>
                                    <p:set>
                                      <p:cBhvr>
                                        <p:cTn id="43" dur="1" fill="hold">
                                          <p:stCondLst>
                                            <p:cond delay="0"/>
                                          </p:stCondLst>
                                        </p:cTn>
                                        <p:tgtEl>
                                          <p:spTgt spid="44"/>
                                        </p:tgtEl>
                                        <p:attrNameLst>
                                          <p:attrName>style.visibility</p:attrName>
                                        </p:attrNameLst>
                                      </p:cBhvr>
                                      <p:to>
                                        <p:strVal val="visible"/>
                                      </p:to>
                                    </p:set>
                                    <p:animEffect transition="in" filter="wipe(left)">
                                      <p:cBhvr>
                                        <p:cTn id="44" dur="750"/>
                                        <p:tgtEl>
                                          <p:spTgt spid="44"/>
                                        </p:tgtEl>
                                      </p:cBhvr>
                                    </p:animEffect>
                                  </p:childTnLst>
                                </p:cTn>
                              </p:par>
                            </p:childTnLst>
                          </p:cTn>
                        </p:par>
                        <p:par>
                          <p:cTn id="45" fill="hold">
                            <p:stCondLst>
                              <p:cond delay="6400"/>
                            </p:stCondLst>
                            <p:childTnLst>
                              <p:par>
                                <p:cTn id="46" presetID="42" presetClass="entr" presetSubtype="0" fill="hold" grpId="0" nodeType="after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fade">
                                      <p:cBhvr>
                                        <p:cTn id="48" dur="1000"/>
                                        <p:tgtEl>
                                          <p:spTgt spid="34"/>
                                        </p:tgtEl>
                                      </p:cBhvr>
                                    </p:animEffect>
                                    <p:anim calcmode="lin" valueType="num">
                                      <p:cBhvr>
                                        <p:cTn id="49" dur="1000" fill="hold"/>
                                        <p:tgtEl>
                                          <p:spTgt spid="34"/>
                                        </p:tgtEl>
                                        <p:attrNameLst>
                                          <p:attrName>ppt_x</p:attrName>
                                        </p:attrNameLst>
                                      </p:cBhvr>
                                      <p:tavLst>
                                        <p:tav tm="0">
                                          <p:val>
                                            <p:strVal val="#ppt_x"/>
                                          </p:val>
                                        </p:tav>
                                        <p:tav tm="100000">
                                          <p:val>
                                            <p:strVal val="#ppt_x"/>
                                          </p:val>
                                        </p:tav>
                                      </p:tavLst>
                                    </p:anim>
                                    <p:anim calcmode="lin" valueType="num">
                                      <p:cBhvr>
                                        <p:cTn id="50" dur="1000" fill="hold"/>
                                        <p:tgtEl>
                                          <p:spTgt spid="34"/>
                                        </p:tgtEl>
                                        <p:attrNameLst>
                                          <p:attrName>ppt_y</p:attrName>
                                        </p:attrNameLst>
                                      </p:cBhvr>
                                      <p:tavLst>
                                        <p:tav tm="0">
                                          <p:val>
                                            <p:strVal val="#ppt_y+.1"/>
                                          </p:val>
                                        </p:tav>
                                        <p:tav tm="100000">
                                          <p:val>
                                            <p:strVal val="#ppt_y"/>
                                          </p:val>
                                        </p:tav>
                                      </p:tavLst>
                                    </p:anim>
                                  </p:childTnLst>
                                </p:cTn>
                              </p:par>
                            </p:childTnLst>
                          </p:cTn>
                        </p:par>
                        <p:par>
                          <p:cTn id="51" fill="hold">
                            <p:stCondLst>
                              <p:cond delay="7400"/>
                            </p:stCondLst>
                            <p:childTnLst>
                              <p:par>
                                <p:cTn id="52" presetID="22" presetClass="entr" presetSubtype="8" fill="hold" grpId="0" nodeType="afterEffect">
                                  <p:stCondLst>
                                    <p:cond delay="0"/>
                                  </p:stCondLst>
                                  <p:childTnLst>
                                    <p:set>
                                      <p:cBhvr>
                                        <p:cTn id="53" dur="1" fill="hold">
                                          <p:stCondLst>
                                            <p:cond delay="0"/>
                                          </p:stCondLst>
                                        </p:cTn>
                                        <p:tgtEl>
                                          <p:spTgt spid="12"/>
                                        </p:tgtEl>
                                        <p:attrNameLst>
                                          <p:attrName>style.visibility</p:attrName>
                                        </p:attrNameLst>
                                      </p:cBhvr>
                                      <p:to>
                                        <p:strVal val="visible"/>
                                      </p:to>
                                    </p:set>
                                    <p:animEffect transition="in" filter="wipe(left)">
                                      <p:cBhvr>
                                        <p:cTn id="54" dur="750"/>
                                        <p:tgtEl>
                                          <p:spTgt spid="12"/>
                                        </p:tgtEl>
                                      </p:cBhvr>
                                    </p:animEffect>
                                  </p:childTnLst>
                                </p:cTn>
                              </p:par>
                              <p:par>
                                <p:cTn id="55" presetID="22" presetClass="entr" presetSubtype="8" fill="hold" nodeType="withEffect">
                                  <p:stCondLst>
                                    <p:cond delay="400"/>
                                  </p:stCondLst>
                                  <p:childTnLst>
                                    <p:set>
                                      <p:cBhvr>
                                        <p:cTn id="56" dur="1" fill="hold">
                                          <p:stCondLst>
                                            <p:cond delay="0"/>
                                          </p:stCondLst>
                                        </p:cTn>
                                        <p:tgtEl>
                                          <p:spTgt spid="45"/>
                                        </p:tgtEl>
                                        <p:attrNameLst>
                                          <p:attrName>style.visibility</p:attrName>
                                        </p:attrNameLst>
                                      </p:cBhvr>
                                      <p:to>
                                        <p:strVal val="visible"/>
                                      </p:to>
                                    </p:set>
                                    <p:animEffect transition="in" filter="wipe(left)">
                                      <p:cBhvr>
                                        <p:cTn id="57" dur="750"/>
                                        <p:tgtEl>
                                          <p:spTgt spid="45"/>
                                        </p:tgtEl>
                                      </p:cBhvr>
                                    </p:animEffect>
                                  </p:childTnLst>
                                </p:cTn>
                              </p:par>
                            </p:childTnLst>
                          </p:cTn>
                        </p:par>
                        <p:par>
                          <p:cTn id="58" fill="hold">
                            <p:stCondLst>
                              <p:cond delay="8550"/>
                            </p:stCondLst>
                            <p:childTnLst>
                              <p:par>
                                <p:cTn id="59" presetID="42" presetClass="entr" presetSubtype="0" fill="hold" grpId="0" nodeType="afterEffect">
                                  <p:stCondLst>
                                    <p:cond delay="0"/>
                                  </p:stCondLst>
                                  <p:childTnLst>
                                    <p:set>
                                      <p:cBhvr>
                                        <p:cTn id="60" dur="1" fill="hold">
                                          <p:stCondLst>
                                            <p:cond delay="0"/>
                                          </p:stCondLst>
                                        </p:cTn>
                                        <p:tgtEl>
                                          <p:spTgt spid="33"/>
                                        </p:tgtEl>
                                        <p:attrNameLst>
                                          <p:attrName>style.visibility</p:attrName>
                                        </p:attrNameLst>
                                      </p:cBhvr>
                                      <p:to>
                                        <p:strVal val="visible"/>
                                      </p:to>
                                    </p:set>
                                    <p:animEffect transition="in" filter="fade">
                                      <p:cBhvr>
                                        <p:cTn id="61" dur="1000"/>
                                        <p:tgtEl>
                                          <p:spTgt spid="33"/>
                                        </p:tgtEl>
                                      </p:cBhvr>
                                    </p:animEffect>
                                    <p:anim calcmode="lin" valueType="num">
                                      <p:cBhvr>
                                        <p:cTn id="62" dur="1000" fill="hold"/>
                                        <p:tgtEl>
                                          <p:spTgt spid="33"/>
                                        </p:tgtEl>
                                        <p:attrNameLst>
                                          <p:attrName>ppt_x</p:attrName>
                                        </p:attrNameLst>
                                      </p:cBhvr>
                                      <p:tavLst>
                                        <p:tav tm="0">
                                          <p:val>
                                            <p:strVal val="#ppt_x"/>
                                          </p:val>
                                        </p:tav>
                                        <p:tav tm="100000">
                                          <p:val>
                                            <p:strVal val="#ppt_x"/>
                                          </p:val>
                                        </p:tav>
                                      </p:tavLst>
                                    </p:anim>
                                    <p:anim calcmode="lin" valueType="num">
                                      <p:cBhvr>
                                        <p:cTn id="63"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5" grpId="0" animBg="1"/>
      <p:bldP spid="19" grpId="0" animBg="1"/>
      <p:bldP spid="31" grpId="0"/>
      <p:bldP spid="32" grpId="0"/>
      <p:bldP spid="10" grpId="0" animBg="1"/>
      <p:bldP spid="12" grpId="0" animBg="1"/>
      <p:bldP spid="33" grpId="0"/>
      <p:bldP spid="34" grpId="0"/>
      <p:bldP spid="2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1726</TotalTime>
  <Words>1424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2019-09-06T17:53:39Z</dcterms:modified>
</cp:coreProperties>
</file>