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954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55B431D5-724B-44FA-AA8E-DFA2B4999A2B}"/>
              </a:ext>
            </a:extLst>
          </p:cNvPr>
          <p:cNvGrpSpPr/>
          <p:nvPr/>
        </p:nvGrpSpPr>
        <p:grpSpPr>
          <a:xfrm>
            <a:off x="1358113" y="2362200"/>
            <a:ext cx="1463040" cy="1463040"/>
            <a:chOff x="2362200" y="2362200"/>
            <a:chExt cx="1463040" cy="1463040"/>
          </a:xfrm>
          <a:effectLst/>
        </p:grpSpPr>
        <p:sp>
          <p:nvSpPr>
            <p:cNvPr id="2" name="Rectangle 1">
              <a:extLst>
                <a:ext uri="{FF2B5EF4-FFF2-40B4-BE49-F238E27FC236}">
                  <a16:creationId xmlns:a16="http://schemas.microsoft.com/office/drawing/2014/main" id="{D252970D-2200-4536-BB00-37539936D89E}"/>
                </a:ext>
              </a:extLst>
            </p:cNvPr>
            <p:cNvSpPr>
              <a:spLocks noChangeAspect="1"/>
            </p:cNvSpPr>
            <p:nvPr/>
          </p:nvSpPr>
          <p:spPr>
            <a:xfrm rot="18877373">
              <a:off x="2362200" y="2362200"/>
              <a:ext cx="1463040" cy="146304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4E390D1-BD73-466B-92FE-DE52992CA3C0}"/>
                </a:ext>
              </a:extLst>
            </p:cNvPr>
            <p:cNvSpPr>
              <a:spLocks noChangeAspect="1"/>
            </p:cNvSpPr>
            <p:nvPr/>
          </p:nvSpPr>
          <p:spPr>
            <a:xfrm rot="18877373">
              <a:off x="2453639" y="2453640"/>
              <a:ext cx="1280160" cy="1280160"/>
            </a:xfrm>
            <a:prstGeom prst="rect">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59CA010-9C43-4AE9-8716-C863E631B012}"/>
              </a:ext>
            </a:extLst>
          </p:cNvPr>
          <p:cNvGrpSpPr>
            <a:grpSpLocks noChangeAspect="1"/>
          </p:cNvGrpSpPr>
          <p:nvPr/>
        </p:nvGrpSpPr>
        <p:grpSpPr>
          <a:xfrm>
            <a:off x="1814955" y="2376363"/>
            <a:ext cx="548640" cy="548640"/>
            <a:chOff x="2773678" y="2782256"/>
            <a:chExt cx="640080" cy="640080"/>
          </a:xfrm>
          <a:effectLst/>
        </p:grpSpPr>
        <p:sp>
          <p:nvSpPr>
            <p:cNvPr id="9" name="Rectangle 8">
              <a:extLst>
                <a:ext uri="{FF2B5EF4-FFF2-40B4-BE49-F238E27FC236}">
                  <a16:creationId xmlns:a16="http://schemas.microsoft.com/office/drawing/2014/main" id="{CD690C7B-8CA0-4D84-9DCD-6460976AB636}"/>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5C1A41-CA46-4257-8184-3D999EF0527C}"/>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5802F6-1B28-4381-A72A-C44DD6C7E4D7}"/>
                </a:ext>
              </a:extLst>
            </p:cNvPr>
            <p:cNvSpPr txBox="1"/>
            <p:nvPr/>
          </p:nvSpPr>
          <p:spPr>
            <a:xfrm>
              <a:off x="2864703" y="2922759"/>
              <a:ext cx="457200" cy="359073"/>
            </a:xfrm>
            <a:prstGeom prst="rect">
              <a:avLst/>
            </a:prstGeom>
            <a:noFill/>
          </p:spPr>
          <p:txBody>
            <a:bodyPr wrap="square" rtlCol="0">
              <a:spAutoFit/>
            </a:bodyPr>
            <a:lstStyle/>
            <a:p>
              <a:pPr algn="ctr"/>
              <a:r>
                <a:rPr lang="en-US" sz="1400" dirty="0">
                  <a:solidFill>
                    <a:schemeClr val="bg2">
                      <a:lumMod val="50000"/>
                    </a:schemeClr>
                  </a:solidFill>
                  <a:latin typeface="Bernard MT Condensed" panose="02050806060905020404" pitchFamily="18" charset="0"/>
                </a:rPr>
                <a:t>01</a:t>
              </a:r>
            </a:p>
          </p:txBody>
        </p:sp>
      </p:grpSp>
      <p:sp>
        <p:nvSpPr>
          <p:cNvPr id="12" name="Freeform: Shape 11">
            <a:extLst>
              <a:ext uri="{FF2B5EF4-FFF2-40B4-BE49-F238E27FC236}">
                <a16:creationId xmlns:a16="http://schemas.microsoft.com/office/drawing/2014/main" id="{15DBF479-3CD9-493F-BDC6-CA556E0985EC}"/>
              </a:ext>
            </a:extLst>
          </p:cNvPr>
          <p:cNvSpPr/>
          <p:nvPr/>
        </p:nvSpPr>
        <p:spPr>
          <a:xfrm>
            <a:off x="2043555"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a:extLst>
              <a:ext uri="{FF2B5EF4-FFF2-40B4-BE49-F238E27FC236}">
                <a16:creationId xmlns:a16="http://schemas.microsoft.com/office/drawing/2014/main" id="{99359EE1-936B-42DC-9DA8-09DDA7A277F7}"/>
              </a:ext>
            </a:extLst>
          </p:cNvPr>
          <p:cNvSpPr txBox="1">
            <a:spLocks noChangeArrowheads="1"/>
          </p:cNvSpPr>
          <p:nvPr/>
        </p:nvSpPr>
        <p:spPr bwMode="auto">
          <a:xfrm>
            <a:off x="838200" y="4981637"/>
            <a:ext cx="2502150" cy="1261884"/>
          </a:xfrm>
          <a:prstGeom prst="rect">
            <a:avLst/>
          </a:prstGeom>
          <a:noFill/>
          <a:ln w="9525">
            <a:noFill/>
            <a:miter lim="800000"/>
            <a:headEnd/>
            <a:tailEnd/>
          </a:ln>
          <a:effectLst/>
        </p:spPr>
        <p:txBody>
          <a:bodyPr wrap="square" lIns="60960" tIns="30480" rIns="60960" bIns="30480">
            <a:spAutoFit/>
          </a:bodyPr>
          <a:lstStyle/>
          <a:p>
            <a:pPr algn="ctr"/>
            <a:r>
              <a:rPr lang="en-US" sz="1400" dirty="0">
                <a:solidFill>
                  <a:srgbClr val="34738D"/>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6" name="Group 15">
            <a:extLst>
              <a:ext uri="{FF2B5EF4-FFF2-40B4-BE49-F238E27FC236}">
                <a16:creationId xmlns:a16="http://schemas.microsoft.com/office/drawing/2014/main" id="{21E42EA9-D295-421A-9FAC-1489FDE7F71A}"/>
              </a:ext>
            </a:extLst>
          </p:cNvPr>
          <p:cNvGrpSpPr/>
          <p:nvPr/>
        </p:nvGrpSpPr>
        <p:grpSpPr>
          <a:xfrm>
            <a:off x="3924642" y="4099560"/>
            <a:ext cx="1463040" cy="1463040"/>
            <a:chOff x="2362200" y="2362200"/>
            <a:chExt cx="1463040" cy="1463040"/>
          </a:xfrm>
          <a:effectLst/>
        </p:grpSpPr>
        <p:sp>
          <p:nvSpPr>
            <p:cNvPr id="17" name="Rectangle 16">
              <a:extLst>
                <a:ext uri="{FF2B5EF4-FFF2-40B4-BE49-F238E27FC236}">
                  <a16:creationId xmlns:a16="http://schemas.microsoft.com/office/drawing/2014/main" id="{0C5650F6-C902-4011-8747-F281B1DA867C}"/>
                </a:ext>
              </a:extLst>
            </p:cNvPr>
            <p:cNvSpPr>
              <a:spLocks noChangeAspect="1"/>
            </p:cNvSpPr>
            <p:nvPr/>
          </p:nvSpPr>
          <p:spPr>
            <a:xfrm rot="18877373">
              <a:off x="2362200" y="2362200"/>
              <a:ext cx="1463040" cy="146304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317E05-365E-44DC-B5C9-045528DF3407}"/>
                </a:ext>
              </a:extLst>
            </p:cNvPr>
            <p:cNvSpPr>
              <a:spLocks noChangeAspect="1"/>
            </p:cNvSpPr>
            <p:nvPr/>
          </p:nvSpPr>
          <p:spPr>
            <a:xfrm rot="18877373">
              <a:off x="2453639" y="2453640"/>
              <a:ext cx="1280160" cy="1280160"/>
            </a:xfrm>
            <a:prstGeom prst="rect">
              <a:avLst/>
            </a:pr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674A99E6-663D-4CEB-AC21-3B739AEC67FA}"/>
              </a:ext>
            </a:extLst>
          </p:cNvPr>
          <p:cNvGrpSpPr>
            <a:grpSpLocks noChangeAspect="1"/>
          </p:cNvGrpSpPr>
          <p:nvPr/>
        </p:nvGrpSpPr>
        <p:grpSpPr>
          <a:xfrm>
            <a:off x="4381841" y="5020925"/>
            <a:ext cx="548640" cy="548640"/>
            <a:chOff x="2773678" y="2782256"/>
            <a:chExt cx="640080" cy="640080"/>
          </a:xfrm>
          <a:effectLst/>
        </p:grpSpPr>
        <p:sp>
          <p:nvSpPr>
            <p:cNvPr id="20" name="Rectangle 19">
              <a:extLst>
                <a:ext uri="{FF2B5EF4-FFF2-40B4-BE49-F238E27FC236}">
                  <a16:creationId xmlns:a16="http://schemas.microsoft.com/office/drawing/2014/main" id="{ECF81CC0-09A3-4BD1-B384-AE800ACDCA22}"/>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A297C8A-A6F2-44AD-9FAC-8F3800AD883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4021ABB-243D-4B96-95C1-2FB298F4342C}"/>
                </a:ext>
              </a:extLst>
            </p:cNvPr>
            <p:cNvSpPr txBox="1"/>
            <p:nvPr/>
          </p:nvSpPr>
          <p:spPr>
            <a:xfrm>
              <a:off x="2864762" y="2909054"/>
              <a:ext cx="457200" cy="369332"/>
            </a:xfrm>
            <a:prstGeom prst="rect">
              <a:avLst/>
            </a:prstGeom>
            <a:noFill/>
          </p:spPr>
          <p:txBody>
            <a:bodyPr wrap="square" rtlCol="0">
              <a:spAutoFit/>
            </a:bodyPr>
            <a:lstStyle/>
            <a:p>
              <a:pPr algn="ctr"/>
              <a:r>
                <a:rPr lang="en-US" sz="1400" dirty="0">
                  <a:solidFill>
                    <a:schemeClr val="bg2">
                      <a:lumMod val="50000"/>
                    </a:schemeClr>
                  </a:solidFill>
                  <a:latin typeface="Bernard MT Condensed" panose="02050806060905020404" pitchFamily="18" charset="0"/>
                </a:rPr>
                <a:t>02</a:t>
              </a:r>
            </a:p>
          </p:txBody>
        </p:sp>
      </p:grpSp>
      <p:sp>
        <p:nvSpPr>
          <p:cNvPr id="23" name="Freeform: Shape 22">
            <a:extLst>
              <a:ext uri="{FF2B5EF4-FFF2-40B4-BE49-F238E27FC236}">
                <a16:creationId xmlns:a16="http://schemas.microsoft.com/office/drawing/2014/main" id="{E331373C-82B5-45DE-B6DA-0B39FB0EDA21}"/>
              </a:ext>
            </a:extLst>
          </p:cNvPr>
          <p:cNvSpPr/>
          <p:nvPr/>
        </p:nvSpPr>
        <p:spPr>
          <a:xfrm flipV="1">
            <a:off x="4600700" y="2994327"/>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5DC18C84-DC5D-4E0E-AE66-C24390D25534}"/>
              </a:ext>
            </a:extLst>
          </p:cNvPr>
          <p:cNvSpPr txBox="1">
            <a:spLocks noChangeArrowheads="1"/>
          </p:cNvSpPr>
          <p:nvPr/>
        </p:nvSpPr>
        <p:spPr bwMode="auto">
          <a:xfrm>
            <a:off x="3491713" y="1498547"/>
            <a:ext cx="2502150" cy="1261884"/>
          </a:xfrm>
          <a:prstGeom prst="rect">
            <a:avLst/>
          </a:prstGeom>
          <a:noFill/>
          <a:ln w="9525">
            <a:noFill/>
            <a:miter lim="800000"/>
            <a:headEnd/>
            <a:tailEnd/>
          </a:ln>
          <a:effectLst/>
        </p:spPr>
        <p:txBody>
          <a:bodyPr wrap="square" lIns="60960" tIns="30480" rIns="60960" bIns="30480">
            <a:spAutoFit/>
          </a:bodyPr>
          <a:lstStyle/>
          <a:p>
            <a:pPr algn="ctr"/>
            <a:r>
              <a:rPr lang="en-US" sz="1400" dirty="0">
                <a:solidFill>
                  <a:srgbClr val="189A80"/>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5" name="Group 24">
            <a:extLst>
              <a:ext uri="{FF2B5EF4-FFF2-40B4-BE49-F238E27FC236}">
                <a16:creationId xmlns:a16="http://schemas.microsoft.com/office/drawing/2014/main" id="{85376120-B282-4CBC-B010-D7286DDA45FA}"/>
              </a:ext>
            </a:extLst>
          </p:cNvPr>
          <p:cNvGrpSpPr/>
          <p:nvPr/>
        </p:nvGrpSpPr>
        <p:grpSpPr>
          <a:xfrm>
            <a:off x="6491384" y="2362200"/>
            <a:ext cx="1463040" cy="1463040"/>
            <a:chOff x="2362200" y="2362200"/>
            <a:chExt cx="1463040" cy="1463040"/>
          </a:xfrm>
          <a:effectLst/>
        </p:grpSpPr>
        <p:sp>
          <p:nvSpPr>
            <p:cNvPr id="26" name="Rectangle 25">
              <a:extLst>
                <a:ext uri="{FF2B5EF4-FFF2-40B4-BE49-F238E27FC236}">
                  <a16:creationId xmlns:a16="http://schemas.microsoft.com/office/drawing/2014/main" id="{9305868A-90B7-4BC9-9889-CBDA83E1B9AD}"/>
                </a:ext>
              </a:extLst>
            </p:cNvPr>
            <p:cNvSpPr>
              <a:spLocks noChangeAspect="1"/>
            </p:cNvSpPr>
            <p:nvPr/>
          </p:nvSpPr>
          <p:spPr>
            <a:xfrm rot="18877373">
              <a:off x="2362200" y="2362200"/>
              <a:ext cx="1463040" cy="146304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34B2E07-E49B-4FBA-B4D3-781C8AD8CEAF}"/>
                </a:ext>
              </a:extLst>
            </p:cNvPr>
            <p:cNvSpPr>
              <a:spLocks noChangeAspect="1"/>
            </p:cNvSpPr>
            <p:nvPr/>
          </p:nvSpPr>
          <p:spPr>
            <a:xfrm rot="18877373">
              <a:off x="2453639" y="2453640"/>
              <a:ext cx="1280160" cy="1280160"/>
            </a:xfrm>
            <a:prstGeom prst="rect">
              <a:avLst/>
            </a:pr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0CF19-34BA-4E98-B009-C012F8EFF860}"/>
              </a:ext>
            </a:extLst>
          </p:cNvPr>
          <p:cNvGrpSpPr>
            <a:grpSpLocks noChangeAspect="1"/>
          </p:cNvGrpSpPr>
          <p:nvPr/>
        </p:nvGrpSpPr>
        <p:grpSpPr>
          <a:xfrm>
            <a:off x="6948122" y="2389649"/>
            <a:ext cx="548640" cy="548640"/>
            <a:chOff x="2773678" y="2782256"/>
            <a:chExt cx="640080" cy="640080"/>
          </a:xfrm>
          <a:effectLst/>
        </p:grpSpPr>
        <p:sp>
          <p:nvSpPr>
            <p:cNvPr id="29" name="Rectangle 28">
              <a:extLst>
                <a:ext uri="{FF2B5EF4-FFF2-40B4-BE49-F238E27FC236}">
                  <a16:creationId xmlns:a16="http://schemas.microsoft.com/office/drawing/2014/main" id="{C6040B78-8EFB-4734-804A-28BA2FCA91BB}"/>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B10844-473C-4024-85F7-AAD830559C1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E90C1E7-BD10-4740-B638-A7B38F7BF619}"/>
                </a:ext>
              </a:extLst>
            </p:cNvPr>
            <p:cNvSpPr txBox="1"/>
            <p:nvPr/>
          </p:nvSpPr>
          <p:spPr>
            <a:xfrm>
              <a:off x="2864762" y="2909054"/>
              <a:ext cx="457200" cy="307777"/>
            </a:xfrm>
            <a:prstGeom prst="rect">
              <a:avLst/>
            </a:prstGeom>
            <a:noFill/>
          </p:spPr>
          <p:txBody>
            <a:bodyPr wrap="square" rtlCol="0">
              <a:spAutoFit/>
            </a:bodyPr>
            <a:lstStyle/>
            <a:p>
              <a:pPr algn="ctr"/>
              <a:r>
                <a:rPr lang="en-US" sz="1400" dirty="0">
                  <a:solidFill>
                    <a:schemeClr val="bg2">
                      <a:lumMod val="50000"/>
                    </a:schemeClr>
                  </a:solidFill>
                  <a:latin typeface="Bernard MT Condensed" panose="02050806060905020404" pitchFamily="18" charset="0"/>
                </a:rPr>
                <a:t>03</a:t>
              </a:r>
            </a:p>
          </p:txBody>
        </p:sp>
      </p:grpSp>
      <p:sp>
        <p:nvSpPr>
          <p:cNvPr id="32" name="Freeform: Shape 31">
            <a:extLst>
              <a:ext uri="{FF2B5EF4-FFF2-40B4-BE49-F238E27FC236}">
                <a16:creationId xmlns:a16="http://schemas.microsoft.com/office/drawing/2014/main" id="{0B49F7AD-2A89-4B1C-B95D-B0F077DC8451}"/>
              </a:ext>
            </a:extLst>
          </p:cNvPr>
          <p:cNvSpPr/>
          <p:nvPr/>
        </p:nvSpPr>
        <p:spPr>
          <a:xfrm>
            <a:off x="7176826"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B678E886-C1D1-45FB-B522-1417CFB90D08}"/>
              </a:ext>
            </a:extLst>
          </p:cNvPr>
          <p:cNvSpPr txBox="1">
            <a:spLocks noChangeArrowheads="1"/>
          </p:cNvSpPr>
          <p:nvPr/>
        </p:nvSpPr>
        <p:spPr bwMode="auto">
          <a:xfrm>
            <a:off x="5971471" y="4981637"/>
            <a:ext cx="2502150" cy="1261884"/>
          </a:xfrm>
          <a:prstGeom prst="rect">
            <a:avLst/>
          </a:prstGeom>
          <a:noFill/>
          <a:ln w="9525">
            <a:noFill/>
            <a:miter lim="800000"/>
            <a:headEnd/>
            <a:tailEnd/>
          </a:ln>
          <a:effectLst/>
        </p:spPr>
        <p:txBody>
          <a:bodyPr wrap="square" lIns="60960" tIns="30480" rIns="60960" bIns="30480">
            <a:spAutoFit/>
          </a:bodyPr>
          <a:lstStyle/>
          <a:p>
            <a:pPr algn="ctr"/>
            <a:r>
              <a:rPr lang="en-US" sz="1400" dirty="0">
                <a:solidFill>
                  <a:srgbClr val="EF9D27"/>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34" name="Group 33">
            <a:extLst>
              <a:ext uri="{FF2B5EF4-FFF2-40B4-BE49-F238E27FC236}">
                <a16:creationId xmlns:a16="http://schemas.microsoft.com/office/drawing/2014/main" id="{272ABD58-42B6-4EAD-B9D2-5A14B577969F}"/>
              </a:ext>
            </a:extLst>
          </p:cNvPr>
          <p:cNvGrpSpPr/>
          <p:nvPr/>
        </p:nvGrpSpPr>
        <p:grpSpPr>
          <a:xfrm>
            <a:off x="8883951" y="4104739"/>
            <a:ext cx="1463040" cy="1463040"/>
            <a:chOff x="2362200" y="2362200"/>
            <a:chExt cx="1463040" cy="1463040"/>
          </a:xfrm>
          <a:effectLst/>
        </p:grpSpPr>
        <p:sp>
          <p:nvSpPr>
            <p:cNvPr id="35" name="Rectangle 34">
              <a:extLst>
                <a:ext uri="{FF2B5EF4-FFF2-40B4-BE49-F238E27FC236}">
                  <a16:creationId xmlns:a16="http://schemas.microsoft.com/office/drawing/2014/main" id="{E4CBCCF9-5078-4D92-A489-E2AABE33D5C7}"/>
                </a:ext>
              </a:extLst>
            </p:cNvPr>
            <p:cNvSpPr>
              <a:spLocks noChangeAspect="1"/>
            </p:cNvSpPr>
            <p:nvPr/>
          </p:nvSpPr>
          <p:spPr>
            <a:xfrm rot="18877373">
              <a:off x="2362200" y="2362200"/>
              <a:ext cx="1463040" cy="146304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4AB2887-D41E-412B-935A-612E4BE518D4}"/>
                </a:ext>
              </a:extLst>
            </p:cNvPr>
            <p:cNvSpPr>
              <a:spLocks noChangeAspect="1"/>
            </p:cNvSpPr>
            <p:nvPr/>
          </p:nvSpPr>
          <p:spPr>
            <a:xfrm rot="18877373">
              <a:off x="2453639" y="2453640"/>
              <a:ext cx="1280160" cy="1280160"/>
            </a:xfrm>
            <a:prstGeom prst="rect">
              <a:avLst/>
            </a:prstGeom>
            <a:blipFill dpi="0" rotWithShape="0">
              <a:blip r:embed="rId5"/>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48972A82-853B-436A-9953-228FE27E8C22}"/>
              </a:ext>
            </a:extLst>
          </p:cNvPr>
          <p:cNvGrpSpPr>
            <a:grpSpLocks noChangeAspect="1"/>
          </p:cNvGrpSpPr>
          <p:nvPr/>
        </p:nvGrpSpPr>
        <p:grpSpPr>
          <a:xfrm>
            <a:off x="9341150" y="5020925"/>
            <a:ext cx="548640" cy="548640"/>
            <a:chOff x="2773678" y="2782256"/>
            <a:chExt cx="640080" cy="640080"/>
          </a:xfrm>
          <a:effectLst/>
        </p:grpSpPr>
        <p:sp>
          <p:nvSpPr>
            <p:cNvPr id="38" name="Rectangle 37">
              <a:extLst>
                <a:ext uri="{FF2B5EF4-FFF2-40B4-BE49-F238E27FC236}">
                  <a16:creationId xmlns:a16="http://schemas.microsoft.com/office/drawing/2014/main" id="{85699A1D-1C31-4B99-9185-1C2C79D711DD}"/>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BAF3703-735C-490F-B75D-E161DBB1D2BF}"/>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1CB8CC6-46B7-4959-8BB1-3F8C9F9BE04A}"/>
                </a:ext>
              </a:extLst>
            </p:cNvPr>
            <p:cNvSpPr txBox="1"/>
            <p:nvPr/>
          </p:nvSpPr>
          <p:spPr>
            <a:xfrm>
              <a:off x="2864762" y="2909054"/>
              <a:ext cx="457200" cy="359073"/>
            </a:xfrm>
            <a:prstGeom prst="rect">
              <a:avLst/>
            </a:prstGeom>
            <a:noFill/>
          </p:spPr>
          <p:txBody>
            <a:bodyPr wrap="square" rtlCol="0">
              <a:spAutoFit/>
            </a:bodyPr>
            <a:lstStyle/>
            <a:p>
              <a:pPr algn="ctr"/>
              <a:r>
                <a:rPr lang="en-US" sz="1400" dirty="0">
                  <a:solidFill>
                    <a:schemeClr val="bg2">
                      <a:lumMod val="50000"/>
                    </a:schemeClr>
                  </a:solidFill>
                  <a:latin typeface="Bernard MT Condensed" panose="02050806060905020404" pitchFamily="18" charset="0"/>
                </a:rPr>
                <a:t>04</a:t>
              </a:r>
            </a:p>
          </p:txBody>
        </p:sp>
      </p:grpSp>
      <p:sp>
        <p:nvSpPr>
          <p:cNvPr id="42" name="Text Box 10">
            <a:extLst>
              <a:ext uri="{FF2B5EF4-FFF2-40B4-BE49-F238E27FC236}">
                <a16:creationId xmlns:a16="http://schemas.microsoft.com/office/drawing/2014/main" id="{B009DA01-1A0C-42E6-AA2C-A77B8492D2C1}"/>
              </a:ext>
            </a:extLst>
          </p:cNvPr>
          <p:cNvSpPr txBox="1">
            <a:spLocks noChangeArrowheads="1"/>
          </p:cNvSpPr>
          <p:nvPr/>
        </p:nvSpPr>
        <p:spPr bwMode="auto">
          <a:xfrm>
            <a:off x="8451022" y="1503726"/>
            <a:ext cx="2502150" cy="1261884"/>
          </a:xfrm>
          <a:prstGeom prst="rect">
            <a:avLst/>
          </a:prstGeom>
          <a:noFill/>
          <a:ln w="9525">
            <a:noFill/>
            <a:miter lim="800000"/>
            <a:headEnd/>
            <a:tailEnd/>
          </a:ln>
          <a:effectLst/>
        </p:spPr>
        <p:txBody>
          <a:bodyPr wrap="square" lIns="60960" tIns="30480" rIns="60960" bIns="30480">
            <a:spAutoFit/>
          </a:bodyPr>
          <a:lstStyle/>
          <a:p>
            <a:pPr algn="ctr"/>
            <a:r>
              <a:rPr lang="en-US" sz="1400" dirty="0">
                <a:solidFill>
                  <a:srgbClr val="D34132"/>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41" name="Picture 40">
            <a:hlinkClick r:id="rId6"/>
            <a:extLst>
              <a:ext uri="{FF2B5EF4-FFF2-40B4-BE49-F238E27FC236}">
                <a16:creationId xmlns:a16="http://schemas.microsoft.com/office/drawing/2014/main" id="{28521C01-C5D4-490A-9F93-28B52ABC497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312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fltVal val="0"/>
                                          </p:val>
                                        </p:tav>
                                        <p:tav tm="100000">
                                          <p:val>
                                            <p:strVal val="#ppt_w"/>
                                          </p:val>
                                        </p:tav>
                                      </p:tavLst>
                                    </p:anim>
                                    <p:anim calcmode="lin" valueType="num">
                                      <p:cBhvr>
                                        <p:cTn id="30" dur="1000" fill="hold"/>
                                        <p:tgtEl>
                                          <p:spTgt spid="12"/>
                                        </p:tgtEl>
                                        <p:attrNameLst>
                                          <p:attrName>ppt_h</p:attrName>
                                        </p:attrNameLst>
                                      </p:cBhvr>
                                      <p:tavLst>
                                        <p:tav tm="0">
                                          <p:val>
                                            <p:fltVal val="0"/>
                                          </p:val>
                                        </p:tav>
                                        <p:tav tm="100000">
                                          <p:val>
                                            <p:strVal val="#ppt_h"/>
                                          </p:val>
                                        </p:tav>
                                      </p:tavLst>
                                    </p:anim>
                                    <p:anim calcmode="lin" valueType="num">
                                      <p:cBhvr>
                                        <p:cTn id="31" dur="1000" fill="hold"/>
                                        <p:tgtEl>
                                          <p:spTgt spid="12"/>
                                        </p:tgtEl>
                                        <p:attrNameLst>
                                          <p:attrName>style.rotation</p:attrName>
                                        </p:attrNameLst>
                                      </p:cBhvr>
                                      <p:tavLst>
                                        <p:tav tm="0">
                                          <p:val>
                                            <p:fltVal val="90"/>
                                          </p:val>
                                        </p:tav>
                                        <p:tav tm="100000">
                                          <p:val>
                                            <p:fltVal val="0"/>
                                          </p:val>
                                        </p:tav>
                                      </p:tavLst>
                                    </p:anim>
                                    <p:animEffect transition="in" filter="fade">
                                      <p:cBhvr>
                                        <p:cTn id="32" dur="1000"/>
                                        <p:tgtEl>
                                          <p:spTgt spid="12"/>
                                        </p:tgtEl>
                                      </p:cBhvr>
                                    </p:animEffect>
                                  </p:childTnLst>
                                </p:cTn>
                              </p:par>
                            </p:childTnLst>
                          </p:cTn>
                        </p:par>
                        <p:par>
                          <p:cTn id="33" fill="hold">
                            <p:stCondLst>
                              <p:cond delay="4000"/>
                            </p:stCondLst>
                            <p:childTnLst>
                              <p:par>
                                <p:cTn id="34" presetID="53" presetClass="entr" presetSubtype="16"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47"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1000"/>
                                        <p:tgtEl>
                                          <p:spTgt spid="24"/>
                                        </p:tgtEl>
                                      </p:cBhvr>
                                    </p:animEffect>
                                    <p:anim calcmode="lin" valueType="num">
                                      <p:cBhvr>
                                        <p:cTn id="49" dur="1000" fill="hold"/>
                                        <p:tgtEl>
                                          <p:spTgt spid="24"/>
                                        </p:tgtEl>
                                        <p:attrNameLst>
                                          <p:attrName>ppt_x</p:attrName>
                                        </p:attrNameLst>
                                      </p:cBhvr>
                                      <p:tavLst>
                                        <p:tav tm="0">
                                          <p:val>
                                            <p:strVal val="#ppt_x"/>
                                          </p:val>
                                        </p:tav>
                                        <p:tav tm="100000">
                                          <p:val>
                                            <p:strVal val="#ppt_x"/>
                                          </p:val>
                                        </p:tav>
                                      </p:tavLst>
                                    </p:anim>
                                    <p:anim calcmode="lin" valueType="num">
                                      <p:cBhvr>
                                        <p:cTn id="50" dur="1000" fill="hold"/>
                                        <p:tgtEl>
                                          <p:spTgt spid="24"/>
                                        </p:tgtEl>
                                        <p:attrNameLst>
                                          <p:attrName>ppt_y</p:attrName>
                                        </p:attrNameLst>
                                      </p:cBhvr>
                                      <p:tavLst>
                                        <p:tav tm="0">
                                          <p:val>
                                            <p:strVal val="#ppt_y-.1"/>
                                          </p:val>
                                        </p:tav>
                                        <p:tav tm="100000">
                                          <p:val>
                                            <p:strVal val="#ppt_y"/>
                                          </p:val>
                                        </p:tav>
                                      </p:tavLst>
                                    </p:anim>
                                  </p:childTnLst>
                                </p:cTn>
                              </p:par>
                            </p:childTnLst>
                          </p:cTn>
                        </p:par>
                        <p:par>
                          <p:cTn id="51" fill="hold">
                            <p:stCondLst>
                              <p:cond delay="6500"/>
                            </p:stCondLst>
                            <p:childTnLst>
                              <p:par>
                                <p:cTn id="52" presetID="31"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31"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par>
                          <p:cTn id="83" fill="hold">
                            <p:stCondLst>
                              <p:cond delay="11000"/>
                            </p:stCondLst>
                            <p:childTnLst>
                              <p:par>
                                <p:cTn id="84" presetID="53" presetClass="entr" presetSubtype="16"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 calcmode="lin" valueType="num">
                                      <p:cBhvr>
                                        <p:cTn id="86" dur="500" fill="hold"/>
                                        <p:tgtEl>
                                          <p:spTgt spid="37"/>
                                        </p:tgtEl>
                                        <p:attrNameLst>
                                          <p:attrName>ppt_w</p:attrName>
                                        </p:attrNameLst>
                                      </p:cBhvr>
                                      <p:tavLst>
                                        <p:tav tm="0">
                                          <p:val>
                                            <p:fltVal val="0"/>
                                          </p:val>
                                        </p:tav>
                                        <p:tav tm="100000">
                                          <p:val>
                                            <p:strVal val="#ppt_w"/>
                                          </p:val>
                                        </p:tav>
                                      </p:tavLst>
                                    </p:anim>
                                    <p:anim calcmode="lin" valueType="num">
                                      <p:cBhvr>
                                        <p:cTn id="87" dur="500" fill="hold"/>
                                        <p:tgtEl>
                                          <p:spTgt spid="37"/>
                                        </p:tgtEl>
                                        <p:attrNameLst>
                                          <p:attrName>ppt_h</p:attrName>
                                        </p:attrNameLst>
                                      </p:cBhvr>
                                      <p:tavLst>
                                        <p:tav tm="0">
                                          <p:val>
                                            <p:fltVal val="0"/>
                                          </p:val>
                                        </p:tav>
                                        <p:tav tm="100000">
                                          <p:val>
                                            <p:strVal val="#ppt_h"/>
                                          </p:val>
                                        </p:tav>
                                      </p:tavLst>
                                    </p:anim>
                                    <p:animEffect transition="in" filter="fade">
                                      <p:cBhvr>
                                        <p:cTn id="88" dur="500"/>
                                        <p:tgtEl>
                                          <p:spTgt spid="37"/>
                                        </p:tgtEl>
                                      </p:cBhvr>
                                    </p:animEffect>
                                  </p:childTnLst>
                                </p:cTn>
                              </p:par>
                            </p:childTnLst>
                          </p:cTn>
                        </p:par>
                        <p:par>
                          <p:cTn id="89" fill="hold">
                            <p:stCondLst>
                              <p:cond delay="11500"/>
                            </p:stCondLst>
                            <p:childTnLst>
                              <p:par>
                                <p:cTn id="90" presetID="42"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2500"/>
                            </p:stCondLst>
                            <p:childTnLst>
                              <p:par>
                                <p:cTn id="96" presetID="47" presetClass="entr" presetSubtype="0" fill="hold" grpId="0" nodeType="afterEffect">
                                  <p:stCondLst>
                                    <p:cond delay="0"/>
                                  </p:stCondLst>
                                  <p:childTnLst>
                                    <p:set>
                                      <p:cBhvr>
                                        <p:cTn id="97" dur="1" fill="hold">
                                          <p:stCondLst>
                                            <p:cond delay="0"/>
                                          </p:stCondLst>
                                        </p:cTn>
                                        <p:tgtEl>
                                          <p:spTgt spid="42"/>
                                        </p:tgtEl>
                                        <p:attrNameLst>
                                          <p:attrName>style.visibility</p:attrName>
                                        </p:attrNameLst>
                                      </p:cBhvr>
                                      <p:to>
                                        <p:strVal val="visible"/>
                                      </p:to>
                                    </p:set>
                                    <p:animEffect transition="in" filter="fade">
                                      <p:cBhvr>
                                        <p:cTn id="98" dur="1000"/>
                                        <p:tgtEl>
                                          <p:spTgt spid="42"/>
                                        </p:tgtEl>
                                      </p:cBhvr>
                                    </p:animEffect>
                                    <p:anim calcmode="lin" valueType="num">
                                      <p:cBhvr>
                                        <p:cTn id="99" dur="1000" fill="hold"/>
                                        <p:tgtEl>
                                          <p:spTgt spid="42"/>
                                        </p:tgtEl>
                                        <p:attrNameLst>
                                          <p:attrName>ppt_x</p:attrName>
                                        </p:attrNameLst>
                                      </p:cBhvr>
                                      <p:tavLst>
                                        <p:tav tm="0">
                                          <p:val>
                                            <p:strVal val="#ppt_x"/>
                                          </p:val>
                                        </p:tav>
                                        <p:tav tm="100000">
                                          <p:val>
                                            <p:strVal val="#ppt_x"/>
                                          </p:val>
                                        </p:tav>
                                      </p:tavLst>
                                    </p:anim>
                                    <p:anim calcmode="lin" valueType="num">
                                      <p:cBhvr>
                                        <p:cTn id="10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p:bldP spid="23" grpId="0" animBg="1"/>
      <p:bldP spid="24" grpId="0"/>
      <p:bldP spid="32" grpId="0" animBg="1"/>
      <p:bldP spid="33"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1396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2019-09-06T17:51:54Z</dcterms:modified>
</cp:coreProperties>
</file>