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927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33" name="Freeform: Shape 132">
            <a:extLst>
              <a:ext uri="{FF2B5EF4-FFF2-40B4-BE49-F238E27FC236}">
                <a16:creationId xmlns:a16="http://schemas.microsoft.com/office/drawing/2014/main" id="{041B1C86-67FA-484C-9E9B-A808F3F8DF21}"/>
              </a:ext>
            </a:extLst>
          </p:cNvPr>
          <p:cNvSpPr/>
          <p:nvPr/>
        </p:nvSpPr>
        <p:spPr>
          <a:xfrm>
            <a:off x="655399" y="28575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D622DE8E-DC40-4774-A7D5-75AB1B594CB4}"/>
              </a:ext>
            </a:extLst>
          </p:cNvPr>
          <p:cNvSpPr>
            <a:spLocks noChangeAspect="1"/>
          </p:cNvSpPr>
          <p:nvPr/>
        </p:nvSpPr>
        <p:spPr>
          <a:xfrm>
            <a:off x="1136903"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405DCF83-0232-4186-AF8E-182942BDD081}"/>
              </a:ext>
            </a:extLst>
          </p:cNvPr>
          <p:cNvSpPr>
            <a:spLocks noChangeAspect="1"/>
          </p:cNvSpPr>
          <p:nvPr/>
        </p:nvSpPr>
        <p:spPr>
          <a:xfrm>
            <a:off x="2566352" y="3262168"/>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FB900370-9E56-4CF7-B3C4-BBFB7C276D21}"/>
              </a:ext>
            </a:extLst>
          </p:cNvPr>
          <p:cNvSpPr>
            <a:spLocks noChangeAspect="1"/>
          </p:cNvSpPr>
          <p:nvPr/>
        </p:nvSpPr>
        <p:spPr>
          <a:xfrm>
            <a:off x="3995801" y="325102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48BDCAB-764C-47F5-9CD5-F8FC26C37996}"/>
              </a:ext>
            </a:extLst>
          </p:cNvPr>
          <p:cNvSpPr>
            <a:spLocks noChangeAspect="1"/>
          </p:cNvSpPr>
          <p:nvPr/>
        </p:nvSpPr>
        <p:spPr>
          <a:xfrm>
            <a:off x="5424506" y="3262107"/>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FE13D4D5-5685-4746-A01B-FCCBEAD02590}"/>
              </a:ext>
            </a:extLst>
          </p:cNvPr>
          <p:cNvSpPr>
            <a:spLocks noChangeAspect="1"/>
          </p:cNvSpPr>
          <p:nvPr/>
        </p:nvSpPr>
        <p:spPr>
          <a:xfrm>
            <a:off x="6860985" y="3257574"/>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47F08781-056A-4312-9F53-883B4DB1B90B}"/>
              </a:ext>
            </a:extLst>
          </p:cNvPr>
          <p:cNvSpPr>
            <a:spLocks noChangeAspect="1"/>
          </p:cNvSpPr>
          <p:nvPr/>
        </p:nvSpPr>
        <p:spPr>
          <a:xfrm>
            <a:off x="8290434" y="3246429"/>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50D769CD-69C3-4FA5-95D8-A4EDFA839C54}"/>
              </a:ext>
            </a:extLst>
          </p:cNvPr>
          <p:cNvSpPr>
            <a:spLocks noChangeAspect="1"/>
          </p:cNvSpPr>
          <p:nvPr/>
        </p:nvSpPr>
        <p:spPr>
          <a:xfrm>
            <a:off x="9719139"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41D7C9D6-0786-4D77-81F8-78D97A16026E}"/>
              </a:ext>
            </a:extLst>
          </p:cNvPr>
          <p:cNvGrpSpPr/>
          <p:nvPr/>
        </p:nvGrpSpPr>
        <p:grpSpPr>
          <a:xfrm>
            <a:off x="1058366" y="4818888"/>
            <a:ext cx="1571243" cy="1863465"/>
            <a:chOff x="1058366" y="4818888"/>
            <a:chExt cx="1571243" cy="1863465"/>
          </a:xfrm>
          <a:effectLst>
            <a:outerShdw blurRad="50800" dist="38100" dir="16200000" rotWithShape="0">
              <a:prstClr val="black">
                <a:alpha val="40000"/>
              </a:prstClr>
            </a:outerShdw>
          </a:effectLst>
        </p:grpSpPr>
        <p:grpSp>
          <p:nvGrpSpPr>
            <p:cNvPr id="135" name="Group 134">
              <a:extLst>
                <a:ext uri="{FF2B5EF4-FFF2-40B4-BE49-F238E27FC236}">
                  <a16:creationId xmlns:a16="http://schemas.microsoft.com/office/drawing/2014/main" id="{50E485C2-D813-4123-AE28-9C9CB928968E}"/>
                </a:ext>
              </a:extLst>
            </p:cNvPr>
            <p:cNvGrpSpPr/>
            <p:nvPr/>
          </p:nvGrpSpPr>
          <p:grpSpPr>
            <a:xfrm rot="12107101">
              <a:off x="1058366" y="5036433"/>
              <a:ext cx="1571243" cy="1645920"/>
              <a:chOff x="3706170" y="748699"/>
              <a:chExt cx="2008831" cy="2104306"/>
            </a:xfrm>
          </p:grpSpPr>
          <p:sp>
            <p:nvSpPr>
              <p:cNvPr id="137" name="Freeform: Shape 136">
                <a:extLst>
                  <a:ext uri="{FF2B5EF4-FFF2-40B4-BE49-F238E27FC236}">
                    <a16:creationId xmlns:a16="http://schemas.microsoft.com/office/drawing/2014/main" id="{2F2D2A61-066C-4867-946D-2D4E954F425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05449FD4-AD1E-4AD1-8FC8-B111F76BC937}"/>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9" name="Text Box 10">
              <a:extLst>
                <a:ext uri="{FF2B5EF4-FFF2-40B4-BE49-F238E27FC236}">
                  <a16:creationId xmlns:a16="http://schemas.microsoft.com/office/drawing/2014/main" id="{19D4F720-6C49-41CA-8B4E-437B72643F7B}"/>
                </a:ext>
              </a:extLst>
            </p:cNvPr>
            <p:cNvSpPr txBox="1">
              <a:spLocks noChangeArrowheads="1"/>
            </p:cNvSpPr>
            <p:nvPr/>
          </p:nvSpPr>
          <p:spPr bwMode="auto">
            <a:xfrm rot="60000">
              <a:off x="1140822" y="481888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1600" dirty="0">
                  <a:solidFill>
                    <a:schemeClr val="bg1"/>
                  </a:solidFill>
                  <a:latin typeface="Bernard MT Condensed" panose="02050806060905020404" pitchFamily="18" charset="0"/>
                </a:rPr>
                <a:t>2012</a:t>
              </a:r>
            </a:p>
          </p:txBody>
        </p:sp>
        <p:sp>
          <p:nvSpPr>
            <p:cNvPr id="140" name="Text Box 10">
              <a:extLst>
                <a:ext uri="{FF2B5EF4-FFF2-40B4-BE49-F238E27FC236}">
                  <a16:creationId xmlns:a16="http://schemas.microsoft.com/office/drawing/2014/main" id="{544B0B86-BFB1-4362-9B07-0808A6C19791}"/>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2" name="Group 141">
            <a:extLst>
              <a:ext uri="{FF2B5EF4-FFF2-40B4-BE49-F238E27FC236}">
                <a16:creationId xmlns:a16="http://schemas.microsoft.com/office/drawing/2014/main" id="{8EC80C09-A621-4503-856C-797E6E534948}"/>
              </a:ext>
            </a:extLst>
          </p:cNvPr>
          <p:cNvGrpSpPr/>
          <p:nvPr/>
        </p:nvGrpSpPr>
        <p:grpSpPr>
          <a:xfrm rot="10800000">
            <a:off x="2211841" y="1005509"/>
            <a:ext cx="1571243" cy="1912043"/>
            <a:chOff x="1058366" y="4770310"/>
            <a:chExt cx="1571243" cy="1912043"/>
          </a:xfrm>
          <a:effectLst>
            <a:outerShdw blurRad="50800" dist="38100" dir="5400000" algn="t" rotWithShape="0">
              <a:prstClr val="black">
                <a:alpha val="40000"/>
              </a:prstClr>
            </a:outerShdw>
          </a:effectLst>
        </p:grpSpPr>
        <p:grpSp>
          <p:nvGrpSpPr>
            <p:cNvPr id="143" name="Group 142">
              <a:extLst>
                <a:ext uri="{FF2B5EF4-FFF2-40B4-BE49-F238E27FC236}">
                  <a16:creationId xmlns:a16="http://schemas.microsoft.com/office/drawing/2014/main" id="{5E671DC5-3E01-418F-8B73-0D8F0B775E1C}"/>
                </a:ext>
              </a:extLst>
            </p:cNvPr>
            <p:cNvGrpSpPr/>
            <p:nvPr/>
          </p:nvGrpSpPr>
          <p:grpSpPr>
            <a:xfrm rot="12107101">
              <a:off x="1058366" y="5036433"/>
              <a:ext cx="1571243" cy="1645920"/>
              <a:chOff x="3706170" y="748699"/>
              <a:chExt cx="2008831" cy="2104306"/>
            </a:xfrm>
          </p:grpSpPr>
          <p:sp>
            <p:nvSpPr>
              <p:cNvPr id="146" name="Freeform: Shape 145">
                <a:extLst>
                  <a:ext uri="{FF2B5EF4-FFF2-40B4-BE49-F238E27FC236}">
                    <a16:creationId xmlns:a16="http://schemas.microsoft.com/office/drawing/2014/main" id="{7732421B-5023-4DF1-9822-EA2DCD1C31B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2944C019-91AD-4F36-8F5A-59C8AD323673}"/>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4" name="Text Box 10">
              <a:extLst>
                <a:ext uri="{FF2B5EF4-FFF2-40B4-BE49-F238E27FC236}">
                  <a16:creationId xmlns:a16="http://schemas.microsoft.com/office/drawing/2014/main" id="{35430378-5CD5-4EAD-AF8B-D76912AE031A}"/>
                </a:ext>
              </a:extLst>
            </p:cNvPr>
            <p:cNvSpPr txBox="1">
              <a:spLocks noChangeArrowheads="1"/>
            </p:cNvSpPr>
            <p:nvPr/>
          </p:nvSpPr>
          <p:spPr bwMode="auto">
            <a:xfrm rot="10800000">
              <a:off x="1156418" y="4770310"/>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600" dirty="0">
                  <a:solidFill>
                    <a:schemeClr val="bg1"/>
                  </a:solidFill>
                  <a:latin typeface="Bernard MT Condensed" panose="02050806060905020404" pitchFamily="18" charset="0"/>
                </a:rPr>
                <a:t>2013</a:t>
              </a:r>
            </a:p>
          </p:txBody>
        </p:sp>
        <p:sp>
          <p:nvSpPr>
            <p:cNvPr id="145" name="Text Box 10">
              <a:extLst>
                <a:ext uri="{FF2B5EF4-FFF2-40B4-BE49-F238E27FC236}">
                  <a16:creationId xmlns:a16="http://schemas.microsoft.com/office/drawing/2014/main" id="{D9CC47A7-54CE-427C-89CD-69FA177A7B41}"/>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8" name="Group 147">
            <a:extLst>
              <a:ext uri="{FF2B5EF4-FFF2-40B4-BE49-F238E27FC236}">
                <a16:creationId xmlns:a16="http://schemas.microsoft.com/office/drawing/2014/main" id="{35C0656B-A663-4550-8A1D-FC1C64207B7F}"/>
              </a:ext>
            </a:extLst>
          </p:cNvPr>
          <p:cNvGrpSpPr/>
          <p:nvPr/>
        </p:nvGrpSpPr>
        <p:grpSpPr>
          <a:xfrm>
            <a:off x="3995801" y="4817233"/>
            <a:ext cx="1571243" cy="1863465"/>
            <a:chOff x="1058366" y="4818888"/>
            <a:chExt cx="1571243" cy="1863465"/>
          </a:xfrm>
          <a:effectLst>
            <a:outerShdw blurRad="50800" dist="38100" dir="16200000" rotWithShape="0">
              <a:prstClr val="black">
                <a:alpha val="40000"/>
              </a:prstClr>
            </a:outerShdw>
          </a:effectLst>
        </p:grpSpPr>
        <p:grpSp>
          <p:nvGrpSpPr>
            <p:cNvPr id="149" name="Group 148">
              <a:extLst>
                <a:ext uri="{FF2B5EF4-FFF2-40B4-BE49-F238E27FC236}">
                  <a16:creationId xmlns:a16="http://schemas.microsoft.com/office/drawing/2014/main" id="{1578AE66-DFB6-458D-A05A-EBDDCE2B91D6}"/>
                </a:ext>
              </a:extLst>
            </p:cNvPr>
            <p:cNvGrpSpPr/>
            <p:nvPr/>
          </p:nvGrpSpPr>
          <p:grpSpPr>
            <a:xfrm rot="12107101">
              <a:off x="1058366" y="5036433"/>
              <a:ext cx="1571243" cy="1645920"/>
              <a:chOff x="3706170" y="748699"/>
              <a:chExt cx="2008831" cy="2104306"/>
            </a:xfrm>
          </p:grpSpPr>
          <p:sp>
            <p:nvSpPr>
              <p:cNvPr id="152" name="Freeform: Shape 151">
                <a:extLst>
                  <a:ext uri="{FF2B5EF4-FFF2-40B4-BE49-F238E27FC236}">
                    <a16:creationId xmlns:a16="http://schemas.microsoft.com/office/drawing/2014/main" id="{B4AE8608-E6F0-4A03-AB6C-7CD788A313C0}"/>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E7A43C6A-72EE-4CC3-AAFC-7786B5A83338}"/>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Text Box 10">
              <a:extLst>
                <a:ext uri="{FF2B5EF4-FFF2-40B4-BE49-F238E27FC236}">
                  <a16:creationId xmlns:a16="http://schemas.microsoft.com/office/drawing/2014/main" id="{FDA4296A-867E-44A3-843F-2F474388E191}"/>
                </a:ext>
              </a:extLst>
            </p:cNvPr>
            <p:cNvSpPr txBox="1">
              <a:spLocks noChangeArrowheads="1"/>
            </p:cNvSpPr>
            <p:nvPr/>
          </p:nvSpPr>
          <p:spPr bwMode="auto">
            <a:xfrm rot="60000">
              <a:off x="1140822" y="481888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1600" dirty="0">
                  <a:solidFill>
                    <a:schemeClr val="bg1"/>
                  </a:solidFill>
                  <a:latin typeface="Bernard MT Condensed" panose="02050806060905020404" pitchFamily="18" charset="0"/>
                </a:rPr>
                <a:t>2014</a:t>
              </a:r>
            </a:p>
          </p:txBody>
        </p:sp>
        <p:sp>
          <p:nvSpPr>
            <p:cNvPr id="151" name="Text Box 10">
              <a:extLst>
                <a:ext uri="{FF2B5EF4-FFF2-40B4-BE49-F238E27FC236}">
                  <a16:creationId xmlns:a16="http://schemas.microsoft.com/office/drawing/2014/main" id="{5865221E-5BF1-44DD-91C7-7C8EED6EB13D}"/>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54" name="Group 153">
            <a:extLst>
              <a:ext uri="{FF2B5EF4-FFF2-40B4-BE49-F238E27FC236}">
                <a16:creationId xmlns:a16="http://schemas.microsoft.com/office/drawing/2014/main" id="{C6AD9B58-3B6E-48B1-BD1A-13F636F21D51}"/>
              </a:ext>
            </a:extLst>
          </p:cNvPr>
          <p:cNvGrpSpPr/>
          <p:nvPr/>
        </p:nvGrpSpPr>
        <p:grpSpPr>
          <a:xfrm>
            <a:off x="6860985" y="4814274"/>
            <a:ext cx="1571243" cy="1863465"/>
            <a:chOff x="1058366" y="4818888"/>
            <a:chExt cx="1571243" cy="1863465"/>
          </a:xfrm>
          <a:effectLst>
            <a:outerShdw blurRad="50800" dist="38100" dir="16200000" rotWithShape="0">
              <a:prstClr val="black">
                <a:alpha val="40000"/>
              </a:prstClr>
            </a:outerShdw>
          </a:effectLst>
        </p:grpSpPr>
        <p:grpSp>
          <p:nvGrpSpPr>
            <p:cNvPr id="155" name="Group 154">
              <a:extLst>
                <a:ext uri="{FF2B5EF4-FFF2-40B4-BE49-F238E27FC236}">
                  <a16:creationId xmlns:a16="http://schemas.microsoft.com/office/drawing/2014/main" id="{634F16A5-24B0-4B72-9AC4-A61C9C100DAF}"/>
                </a:ext>
              </a:extLst>
            </p:cNvPr>
            <p:cNvGrpSpPr/>
            <p:nvPr/>
          </p:nvGrpSpPr>
          <p:grpSpPr>
            <a:xfrm rot="12107101">
              <a:off x="1058366" y="5036433"/>
              <a:ext cx="1571243" cy="1645920"/>
              <a:chOff x="3706170" y="748699"/>
              <a:chExt cx="2008831" cy="2104306"/>
            </a:xfrm>
          </p:grpSpPr>
          <p:sp>
            <p:nvSpPr>
              <p:cNvPr id="158" name="Freeform: Shape 157">
                <a:extLst>
                  <a:ext uri="{FF2B5EF4-FFF2-40B4-BE49-F238E27FC236}">
                    <a16:creationId xmlns:a16="http://schemas.microsoft.com/office/drawing/2014/main" id="{89446419-0D70-460C-9858-0F05AD102FF1}"/>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3F9990A4-FA96-4BE8-8C80-A4519C59ED3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6" name="Text Box 10">
              <a:extLst>
                <a:ext uri="{FF2B5EF4-FFF2-40B4-BE49-F238E27FC236}">
                  <a16:creationId xmlns:a16="http://schemas.microsoft.com/office/drawing/2014/main" id="{1B75907E-534A-4362-A913-0361C4EC5D8E}"/>
                </a:ext>
              </a:extLst>
            </p:cNvPr>
            <p:cNvSpPr txBox="1">
              <a:spLocks noChangeArrowheads="1"/>
            </p:cNvSpPr>
            <p:nvPr/>
          </p:nvSpPr>
          <p:spPr bwMode="auto">
            <a:xfrm rot="60000">
              <a:off x="1140822" y="481888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1600" dirty="0">
                  <a:solidFill>
                    <a:schemeClr val="bg1"/>
                  </a:solidFill>
                  <a:latin typeface="Bernard MT Condensed" panose="02050806060905020404" pitchFamily="18" charset="0"/>
                </a:rPr>
                <a:t>2016</a:t>
              </a:r>
            </a:p>
          </p:txBody>
        </p:sp>
        <p:sp>
          <p:nvSpPr>
            <p:cNvPr id="157" name="Text Box 10">
              <a:extLst>
                <a:ext uri="{FF2B5EF4-FFF2-40B4-BE49-F238E27FC236}">
                  <a16:creationId xmlns:a16="http://schemas.microsoft.com/office/drawing/2014/main" id="{3DB784C6-47FD-4E82-9413-5227F4846F7C}"/>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0" name="Group 159">
            <a:extLst>
              <a:ext uri="{FF2B5EF4-FFF2-40B4-BE49-F238E27FC236}">
                <a16:creationId xmlns:a16="http://schemas.microsoft.com/office/drawing/2014/main" id="{87EC6110-3885-4154-89AB-F091562580C0}"/>
              </a:ext>
            </a:extLst>
          </p:cNvPr>
          <p:cNvGrpSpPr/>
          <p:nvPr/>
        </p:nvGrpSpPr>
        <p:grpSpPr>
          <a:xfrm>
            <a:off x="9770665" y="4849004"/>
            <a:ext cx="1571243" cy="1848771"/>
            <a:chOff x="1058366" y="4833582"/>
            <a:chExt cx="1571243" cy="1848771"/>
          </a:xfrm>
          <a:effectLst>
            <a:outerShdw blurRad="50800" dist="38100" dir="16200000" rotWithShape="0">
              <a:prstClr val="black">
                <a:alpha val="40000"/>
              </a:prstClr>
            </a:outerShdw>
          </a:effectLst>
        </p:grpSpPr>
        <p:grpSp>
          <p:nvGrpSpPr>
            <p:cNvPr id="161" name="Group 160">
              <a:extLst>
                <a:ext uri="{FF2B5EF4-FFF2-40B4-BE49-F238E27FC236}">
                  <a16:creationId xmlns:a16="http://schemas.microsoft.com/office/drawing/2014/main" id="{712EB0DA-B005-444F-8D1A-777D6098034C}"/>
                </a:ext>
              </a:extLst>
            </p:cNvPr>
            <p:cNvGrpSpPr/>
            <p:nvPr/>
          </p:nvGrpSpPr>
          <p:grpSpPr>
            <a:xfrm rot="12107101">
              <a:off x="1058366" y="5036433"/>
              <a:ext cx="1571243" cy="1645920"/>
              <a:chOff x="3706170" y="748699"/>
              <a:chExt cx="2008831" cy="2104306"/>
            </a:xfrm>
          </p:grpSpPr>
          <p:sp>
            <p:nvSpPr>
              <p:cNvPr id="164" name="Freeform: Shape 163">
                <a:extLst>
                  <a:ext uri="{FF2B5EF4-FFF2-40B4-BE49-F238E27FC236}">
                    <a16:creationId xmlns:a16="http://schemas.microsoft.com/office/drawing/2014/main" id="{9867F719-85C9-43AF-A21D-95E8E6B18CA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A58E5768-A24D-4C0C-A98C-ABC76A231151}"/>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291A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Text Box 10">
              <a:extLst>
                <a:ext uri="{FF2B5EF4-FFF2-40B4-BE49-F238E27FC236}">
                  <a16:creationId xmlns:a16="http://schemas.microsoft.com/office/drawing/2014/main" id="{2F97C681-9BFA-4039-A8CA-26E64B641838}"/>
                </a:ext>
              </a:extLst>
            </p:cNvPr>
            <p:cNvSpPr txBox="1">
              <a:spLocks noChangeArrowheads="1"/>
            </p:cNvSpPr>
            <p:nvPr/>
          </p:nvSpPr>
          <p:spPr bwMode="auto">
            <a:xfrm rot="120000">
              <a:off x="1140821" y="4833582"/>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1600" dirty="0">
                  <a:solidFill>
                    <a:schemeClr val="bg1"/>
                  </a:solidFill>
                  <a:latin typeface="Bernard MT Condensed" panose="02050806060905020404" pitchFamily="18" charset="0"/>
                </a:rPr>
                <a:t>2018</a:t>
              </a:r>
            </a:p>
          </p:txBody>
        </p:sp>
        <p:sp>
          <p:nvSpPr>
            <p:cNvPr id="163" name="Text Box 10">
              <a:extLst>
                <a:ext uri="{FF2B5EF4-FFF2-40B4-BE49-F238E27FC236}">
                  <a16:creationId xmlns:a16="http://schemas.microsoft.com/office/drawing/2014/main" id="{215C78EB-0BAE-459A-9B61-EEB0954C6A85}"/>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6" name="Group 165">
            <a:extLst>
              <a:ext uri="{FF2B5EF4-FFF2-40B4-BE49-F238E27FC236}">
                <a16:creationId xmlns:a16="http://schemas.microsoft.com/office/drawing/2014/main" id="{8586E7DD-D1E5-49BE-AF1C-A5663E18367B}"/>
              </a:ext>
            </a:extLst>
          </p:cNvPr>
          <p:cNvGrpSpPr/>
          <p:nvPr/>
        </p:nvGrpSpPr>
        <p:grpSpPr>
          <a:xfrm rot="10800000">
            <a:off x="5016636" y="1005509"/>
            <a:ext cx="1571243" cy="1912043"/>
            <a:chOff x="1058365" y="4770310"/>
            <a:chExt cx="1571243" cy="1912043"/>
          </a:xfrm>
          <a:effectLst>
            <a:outerShdw blurRad="50800" dist="38100" dir="5400000" algn="t" rotWithShape="0">
              <a:prstClr val="black">
                <a:alpha val="40000"/>
              </a:prstClr>
            </a:outerShdw>
          </a:effectLst>
        </p:grpSpPr>
        <p:grpSp>
          <p:nvGrpSpPr>
            <p:cNvPr id="167" name="Group 166">
              <a:extLst>
                <a:ext uri="{FF2B5EF4-FFF2-40B4-BE49-F238E27FC236}">
                  <a16:creationId xmlns:a16="http://schemas.microsoft.com/office/drawing/2014/main" id="{89EAA6F6-601F-4117-8617-5F386F71870C}"/>
                </a:ext>
              </a:extLst>
            </p:cNvPr>
            <p:cNvGrpSpPr/>
            <p:nvPr/>
          </p:nvGrpSpPr>
          <p:grpSpPr>
            <a:xfrm rot="12107101">
              <a:off x="1058365" y="5036434"/>
              <a:ext cx="1571243" cy="1645919"/>
              <a:chOff x="3706170" y="748699"/>
              <a:chExt cx="2008831" cy="2104305"/>
            </a:xfrm>
          </p:grpSpPr>
          <p:sp>
            <p:nvSpPr>
              <p:cNvPr id="170" name="Freeform: Shape 169">
                <a:extLst>
                  <a:ext uri="{FF2B5EF4-FFF2-40B4-BE49-F238E27FC236}">
                    <a16:creationId xmlns:a16="http://schemas.microsoft.com/office/drawing/2014/main" id="{BD31795F-67A2-45D2-9D3B-9B9EB922E736}"/>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7851C2F0-F53C-4601-9489-F5F94CCE79DF}"/>
                  </a:ext>
                </a:extLst>
              </p:cNvPr>
              <p:cNvSpPr>
                <a:spLocks noChangeAspect="1"/>
              </p:cNvSpPr>
              <p:nvPr/>
            </p:nvSpPr>
            <p:spPr>
              <a:xfrm>
                <a:off x="4666105" y="2151950"/>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8" name="Text Box 10">
              <a:extLst>
                <a:ext uri="{FF2B5EF4-FFF2-40B4-BE49-F238E27FC236}">
                  <a16:creationId xmlns:a16="http://schemas.microsoft.com/office/drawing/2014/main" id="{392F61A4-C94F-4357-8C5F-1FDFA79E13B0}"/>
                </a:ext>
              </a:extLst>
            </p:cNvPr>
            <p:cNvSpPr txBox="1">
              <a:spLocks noChangeArrowheads="1"/>
            </p:cNvSpPr>
            <p:nvPr/>
          </p:nvSpPr>
          <p:spPr bwMode="auto">
            <a:xfrm rot="10800000">
              <a:off x="1163512" y="4770310"/>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600" dirty="0">
                  <a:solidFill>
                    <a:schemeClr val="bg1"/>
                  </a:solidFill>
                  <a:latin typeface="Bernard MT Condensed" panose="02050806060905020404" pitchFamily="18" charset="0"/>
                </a:rPr>
                <a:t>2015</a:t>
              </a:r>
            </a:p>
          </p:txBody>
        </p:sp>
        <p:sp>
          <p:nvSpPr>
            <p:cNvPr id="169" name="Text Box 10">
              <a:extLst>
                <a:ext uri="{FF2B5EF4-FFF2-40B4-BE49-F238E27FC236}">
                  <a16:creationId xmlns:a16="http://schemas.microsoft.com/office/drawing/2014/main" id="{22C653AE-EBBE-42C2-A6C5-3DC930F94584}"/>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72" name="Group 171">
            <a:extLst>
              <a:ext uri="{FF2B5EF4-FFF2-40B4-BE49-F238E27FC236}">
                <a16:creationId xmlns:a16="http://schemas.microsoft.com/office/drawing/2014/main" id="{392619C3-19A1-4348-B9D1-3A97646C9B64}"/>
              </a:ext>
            </a:extLst>
          </p:cNvPr>
          <p:cNvGrpSpPr/>
          <p:nvPr/>
        </p:nvGrpSpPr>
        <p:grpSpPr>
          <a:xfrm rot="10800000">
            <a:off x="7831070" y="1005509"/>
            <a:ext cx="1571243" cy="1913993"/>
            <a:chOff x="1058366" y="4768360"/>
            <a:chExt cx="1571243" cy="1913993"/>
          </a:xfrm>
          <a:effectLst>
            <a:outerShdw blurRad="50800" dist="38100" dir="5400000" algn="t" rotWithShape="0">
              <a:prstClr val="black">
                <a:alpha val="40000"/>
              </a:prstClr>
            </a:outerShdw>
          </a:effectLst>
        </p:grpSpPr>
        <p:grpSp>
          <p:nvGrpSpPr>
            <p:cNvPr id="173" name="Group 172">
              <a:extLst>
                <a:ext uri="{FF2B5EF4-FFF2-40B4-BE49-F238E27FC236}">
                  <a16:creationId xmlns:a16="http://schemas.microsoft.com/office/drawing/2014/main" id="{82C89A88-2FBF-4F36-9D75-3AECA852C333}"/>
                </a:ext>
              </a:extLst>
            </p:cNvPr>
            <p:cNvGrpSpPr/>
            <p:nvPr/>
          </p:nvGrpSpPr>
          <p:grpSpPr>
            <a:xfrm rot="12107101">
              <a:off x="1058366" y="5036433"/>
              <a:ext cx="1571243" cy="1645920"/>
              <a:chOff x="3706170" y="748699"/>
              <a:chExt cx="2008831" cy="2104306"/>
            </a:xfrm>
          </p:grpSpPr>
          <p:sp>
            <p:nvSpPr>
              <p:cNvPr id="176" name="Freeform: Shape 175">
                <a:extLst>
                  <a:ext uri="{FF2B5EF4-FFF2-40B4-BE49-F238E27FC236}">
                    <a16:creationId xmlns:a16="http://schemas.microsoft.com/office/drawing/2014/main" id="{1476F506-E72B-4644-A9D7-5162444C3C67}"/>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4C56F281-25FF-42FF-80D7-4268928CDFE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6262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Text Box 10">
              <a:extLst>
                <a:ext uri="{FF2B5EF4-FFF2-40B4-BE49-F238E27FC236}">
                  <a16:creationId xmlns:a16="http://schemas.microsoft.com/office/drawing/2014/main" id="{A12B9260-AEF6-4B27-B212-B48997E20967}"/>
                </a:ext>
              </a:extLst>
            </p:cNvPr>
            <p:cNvSpPr txBox="1">
              <a:spLocks noChangeArrowheads="1"/>
            </p:cNvSpPr>
            <p:nvPr/>
          </p:nvSpPr>
          <p:spPr bwMode="auto">
            <a:xfrm rot="10800000">
              <a:off x="1151548" y="4768360"/>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600" dirty="0">
                  <a:solidFill>
                    <a:schemeClr val="bg1"/>
                  </a:solidFill>
                  <a:latin typeface="Bernard MT Condensed" panose="02050806060905020404" pitchFamily="18" charset="0"/>
                </a:rPr>
                <a:t>2017</a:t>
              </a:r>
            </a:p>
          </p:txBody>
        </p:sp>
        <p:sp>
          <p:nvSpPr>
            <p:cNvPr id="175" name="Text Box 10">
              <a:extLst>
                <a:ext uri="{FF2B5EF4-FFF2-40B4-BE49-F238E27FC236}">
                  <a16:creationId xmlns:a16="http://schemas.microsoft.com/office/drawing/2014/main" id="{F317764F-72AC-423E-930D-6F0CC0441093}"/>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pic>
        <p:nvPicPr>
          <p:cNvPr id="53" name="Picture 52">
            <a:hlinkClick r:id="rId9"/>
            <a:extLst>
              <a:ext uri="{FF2B5EF4-FFF2-40B4-BE49-F238E27FC236}">
                <a16:creationId xmlns:a16="http://schemas.microsoft.com/office/drawing/2014/main" id="{D1E55895-5DE8-41AE-B337-2B8B8308C02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108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 calcmode="lin" valueType="num">
                                      <p:cBhvr>
                                        <p:cTn id="11" dur="1000" fill="hold"/>
                                        <p:tgtEl>
                                          <p:spTgt spid="133"/>
                                        </p:tgtEl>
                                        <p:attrNameLst>
                                          <p:attrName>ppt_w</p:attrName>
                                        </p:attrNameLst>
                                      </p:cBhvr>
                                      <p:tavLst>
                                        <p:tav tm="0">
                                          <p:val>
                                            <p:fltVal val="0"/>
                                          </p:val>
                                        </p:tav>
                                        <p:tav tm="100000">
                                          <p:val>
                                            <p:strVal val="#ppt_w"/>
                                          </p:val>
                                        </p:tav>
                                      </p:tavLst>
                                    </p:anim>
                                    <p:anim calcmode="lin" valueType="num">
                                      <p:cBhvr>
                                        <p:cTn id="12" dur="1000" fill="hold"/>
                                        <p:tgtEl>
                                          <p:spTgt spid="133"/>
                                        </p:tgtEl>
                                        <p:attrNameLst>
                                          <p:attrName>ppt_h</p:attrName>
                                        </p:attrNameLst>
                                      </p:cBhvr>
                                      <p:tavLst>
                                        <p:tav tm="0">
                                          <p:val>
                                            <p:fltVal val="0"/>
                                          </p:val>
                                        </p:tav>
                                        <p:tav tm="100000">
                                          <p:val>
                                            <p:strVal val="#ppt_h"/>
                                          </p:val>
                                        </p:tav>
                                      </p:tavLst>
                                    </p:anim>
                                    <p:animEffect transition="in" filter="fade">
                                      <p:cBhvr>
                                        <p:cTn id="13" dur="1000"/>
                                        <p:tgtEl>
                                          <p:spTgt spid="133"/>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randombar(horizontal)">
                                      <p:cBhvr>
                                        <p:cTn id="17" dur="1000"/>
                                        <p:tgtEl>
                                          <p:spTgt spid="126"/>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41"/>
                                        </p:tgtEl>
                                        <p:attrNameLst>
                                          <p:attrName>style.visibility</p:attrName>
                                        </p:attrNameLst>
                                      </p:cBhvr>
                                      <p:to>
                                        <p:strVal val="visible"/>
                                      </p:to>
                                    </p:set>
                                    <p:anim calcmode="lin" valueType="num">
                                      <p:cBhvr>
                                        <p:cTn id="21" dur="1000" fill="hold"/>
                                        <p:tgtEl>
                                          <p:spTgt spid="141"/>
                                        </p:tgtEl>
                                        <p:attrNameLst>
                                          <p:attrName>ppt_w</p:attrName>
                                        </p:attrNameLst>
                                      </p:cBhvr>
                                      <p:tavLst>
                                        <p:tav tm="0">
                                          <p:val>
                                            <p:fltVal val="0"/>
                                          </p:val>
                                        </p:tav>
                                        <p:tav tm="100000">
                                          <p:val>
                                            <p:strVal val="#ppt_w"/>
                                          </p:val>
                                        </p:tav>
                                      </p:tavLst>
                                    </p:anim>
                                    <p:anim calcmode="lin" valueType="num">
                                      <p:cBhvr>
                                        <p:cTn id="22" dur="1000" fill="hold"/>
                                        <p:tgtEl>
                                          <p:spTgt spid="141"/>
                                        </p:tgtEl>
                                        <p:attrNameLst>
                                          <p:attrName>ppt_h</p:attrName>
                                        </p:attrNameLst>
                                      </p:cBhvr>
                                      <p:tavLst>
                                        <p:tav tm="0">
                                          <p:val>
                                            <p:fltVal val="0"/>
                                          </p:val>
                                        </p:tav>
                                        <p:tav tm="100000">
                                          <p:val>
                                            <p:strVal val="#ppt_h"/>
                                          </p:val>
                                        </p:tav>
                                      </p:tavLst>
                                    </p:anim>
                                    <p:anim calcmode="lin" valueType="num">
                                      <p:cBhvr>
                                        <p:cTn id="23" dur="1000" fill="hold"/>
                                        <p:tgtEl>
                                          <p:spTgt spid="141"/>
                                        </p:tgtEl>
                                        <p:attrNameLst>
                                          <p:attrName>style.rotation</p:attrName>
                                        </p:attrNameLst>
                                      </p:cBhvr>
                                      <p:tavLst>
                                        <p:tav tm="0">
                                          <p:val>
                                            <p:fltVal val="90"/>
                                          </p:val>
                                        </p:tav>
                                        <p:tav tm="100000">
                                          <p:val>
                                            <p:fltVal val="0"/>
                                          </p:val>
                                        </p:tav>
                                      </p:tavLst>
                                    </p:anim>
                                    <p:animEffect transition="in" filter="fade">
                                      <p:cBhvr>
                                        <p:cTn id="24" dur="1000"/>
                                        <p:tgtEl>
                                          <p:spTgt spid="141"/>
                                        </p:tgtEl>
                                      </p:cBhvr>
                                    </p:animEffect>
                                  </p:childTnLst>
                                </p:cTn>
                              </p:par>
                            </p:childTnLst>
                          </p:cTn>
                        </p:par>
                        <p:par>
                          <p:cTn id="25" fill="hold">
                            <p:stCondLst>
                              <p:cond delay="3500"/>
                            </p:stCondLst>
                            <p:childTnLst>
                              <p:par>
                                <p:cTn id="26" presetID="14" presetClass="entr" presetSubtype="1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randombar(horizontal)">
                                      <p:cBhvr>
                                        <p:cTn id="28" dur="1000"/>
                                        <p:tgtEl>
                                          <p:spTgt spid="127"/>
                                        </p:tgtEl>
                                      </p:cBhvr>
                                    </p:animEffect>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 calcmode="lin" valueType="num">
                                      <p:cBhvr>
                                        <p:cTn id="32" dur="1000" fill="hold"/>
                                        <p:tgtEl>
                                          <p:spTgt spid="142"/>
                                        </p:tgtEl>
                                        <p:attrNameLst>
                                          <p:attrName>ppt_w</p:attrName>
                                        </p:attrNameLst>
                                      </p:cBhvr>
                                      <p:tavLst>
                                        <p:tav tm="0">
                                          <p:val>
                                            <p:fltVal val="0"/>
                                          </p:val>
                                        </p:tav>
                                        <p:tav tm="100000">
                                          <p:val>
                                            <p:strVal val="#ppt_w"/>
                                          </p:val>
                                        </p:tav>
                                      </p:tavLst>
                                    </p:anim>
                                    <p:anim calcmode="lin" valueType="num">
                                      <p:cBhvr>
                                        <p:cTn id="33" dur="1000" fill="hold"/>
                                        <p:tgtEl>
                                          <p:spTgt spid="142"/>
                                        </p:tgtEl>
                                        <p:attrNameLst>
                                          <p:attrName>ppt_h</p:attrName>
                                        </p:attrNameLst>
                                      </p:cBhvr>
                                      <p:tavLst>
                                        <p:tav tm="0">
                                          <p:val>
                                            <p:fltVal val="0"/>
                                          </p:val>
                                        </p:tav>
                                        <p:tav tm="100000">
                                          <p:val>
                                            <p:strVal val="#ppt_h"/>
                                          </p:val>
                                        </p:tav>
                                      </p:tavLst>
                                    </p:anim>
                                    <p:anim calcmode="lin" valueType="num">
                                      <p:cBhvr>
                                        <p:cTn id="34" dur="1000" fill="hold"/>
                                        <p:tgtEl>
                                          <p:spTgt spid="142"/>
                                        </p:tgtEl>
                                        <p:attrNameLst>
                                          <p:attrName>style.rotation</p:attrName>
                                        </p:attrNameLst>
                                      </p:cBhvr>
                                      <p:tavLst>
                                        <p:tav tm="0">
                                          <p:val>
                                            <p:fltVal val="90"/>
                                          </p:val>
                                        </p:tav>
                                        <p:tav tm="100000">
                                          <p:val>
                                            <p:fltVal val="0"/>
                                          </p:val>
                                        </p:tav>
                                      </p:tavLst>
                                    </p:anim>
                                    <p:animEffect transition="in" filter="fade">
                                      <p:cBhvr>
                                        <p:cTn id="35" dur="1000"/>
                                        <p:tgtEl>
                                          <p:spTgt spid="142"/>
                                        </p:tgtEl>
                                      </p:cBhvr>
                                    </p:animEffect>
                                  </p:childTnLst>
                                </p:cTn>
                              </p:par>
                            </p:childTnLst>
                          </p:cTn>
                        </p:par>
                        <p:par>
                          <p:cTn id="36" fill="hold">
                            <p:stCondLst>
                              <p:cond delay="5500"/>
                            </p:stCondLst>
                            <p:childTnLst>
                              <p:par>
                                <p:cTn id="37" presetID="14" presetClass="entr" presetSubtype="10" fill="hold" grpId="0" nodeType="after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randombar(horizontal)">
                                      <p:cBhvr>
                                        <p:cTn id="39" dur="1000"/>
                                        <p:tgtEl>
                                          <p:spTgt spid="128"/>
                                        </p:tgtEl>
                                      </p:cBhvr>
                                    </p:animEffect>
                                  </p:childTnLst>
                                </p:cTn>
                              </p:par>
                            </p:childTnLst>
                          </p:cTn>
                        </p:par>
                        <p:par>
                          <p:cTn id="40" fill="hold">
                            <p:stCondLst>
                              <p:cond delay="6500"/>
                            </p:stCondLst>
                            <p:childTnLst>
                              <p:par>
                                <p:cTn id="41" presetID="31" presetClass="entr" presetSubtype="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p:cTn id="43" dur="1000" fill="hold"/>
                                        <p:tgtEl>
                                          <p:spTgt spid="148"/>
                                        </p:tgtEl>
                                        <p:attrNameLst>
                                          <p:attrName>ppt_w</p:attrName>
                                        </p:attrNameLst>
                                      </p:cBhvr>
                                      <p:tavLst>
                                        <p:tav tm="0">
                                          <p:val>
                                            <p:fltVal val="0"/>
                                          </p:val>
                                        </p:tav>
                                        <p:tav tm="100000">
                                          <p:val>
                                            <p:strVal val="#ppt_w"/>
                                          </p:val>
                                        </p:tav>
                                      </p:tavLst>
                                    </p:anim>
                                    <p:anim calcmode="lin" valueType="num">
                                      <p:cBhvr>
                                        <p:cTn id="44" dur="1000" fill="hold"/>
                                        <p:tgtEl>
                                          <p:spTgt spid="148"/>
                                        </p:tgtEl>
                                        <p:attrNameLst>
                                          <p:attrName>ppt_h</p:attrName>
                                        </p:attrNameLst>
                                      </p:cBhvr>
                                      <p:tavLst>
                                        <p:tav tm="0">
                                          <p:val>
                                            <p:fltVal val="0"/>
                                          </p:val>
                                        </p:tav>
                                        <p:tav tm="100000">
                                          <p:val>
                                            <p:strVal val="#ppt_h"/>
                                          </p:val>
                                        </p:tav>
                                      </p:tavLst>
                                    </p:anim>
                                    <p:anim calcmode="lin" valueType="num">
                                      <p:cBhvr>
                                        <p:cTn id="45" dur="1000" fill="hold"/>
                                        <p:tgtEl>
                                          <p:spTgt spid="148"/>
                                        </p:tgtEl>
                                        <p:attrNameLst>
                                          <p:attrName>style.rotation</p:attrName>
                                        </p:attrNameLst>
                                      </p:cBhvr>
                                      <p:tavLst>
                                        <p:tav tm="0">
                                          <p:val>
                                            <p:fltVal val="90"/>
                                          </p:val>
                                        </p:tav>
                                        <p:tav tm="100000">
                                          <p:val>
                                            <p:fltVal val="0"/>
                                          </p:val>
                                        </p:tav>
                                      </p:tavLst>
                                    </p:anim>
                                    <p:animEffect transition="in" filter="fade">
                                      <p:cBhvr>
                                        <p:cTn id="46" dur="1000"/>
                                        <p:tgtEl>
                                          <p:spTgt spid="148"/>
                                        </p:tgtEl>
                                      </p:cBhvr>
                                    </p:animEffect>
                                  </p:childTnLst>
                                </p:cTn>
                              </p:par>
                            </p:childTnLst>
                          </p:cTn>
                        </p:par>
                        <p:par>
                          <p:cTn id="47" fill="hold">
                            <p:stCondLst>
                              <p:cond delay="7500"/>
                            </p:stCondLst>
                            <p:childTnLst>
                              <p:par>
                                <p:cTn id="48" presetID="14" presetClass="entr" presetSubtype="10" fill="hold" grpId="0" nodeType="afterEffect">
                                  <p:stCondLst>
                                    <p:cond delay="0"/>
                                  </p:stCondLst>
                                  <p:childTnLst>
                                    <p:set>
                                      <p:cBhvr>
                                        <p:cTn id="49" dur="1" fill="hold">
                                          <p:stCondLst>
                                            <p:cond delay="0"/>
                                          </p:stCondLst>
                                        </p:cTn>
                                        <p:tgtEl>
                                          <p:spTgt spid="129"/>
                                        </p:tgtEl>
                                        <p:attrNameLst>
                                          <p:attrName>style.visibility</p:attrName>
                                        </p:attrNameLst>
                                      </p:cBhvr>
                                      <p:to>
                                        <p:strVal val="visible"/>
                                      </p:to>
                                    </p:set>
                                    <p:animEffect transition="in" filter="randombar(horizontal)">
                                      <p:cBhvr>
                                        <p:cTn id="50" dur="1000"/>
                                        <p:tgtEl>
                                          <p:spTgt spid="129"/>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166"/>
                                        </p:tgtEl>
                                        <p:attrNameLst>
                                          <p:attrName>style.visibility</p:attrName>
                                        </p:attrNameLst>
                                      </p:cBhvr>
                                      <p:to>
                                        <p:strVal val="visible"/>
                                      </p:to>
                                    </p:set>
                                    <p:anim calcmode="lin" valueType="num">
                                      <p:cBhvr>
                                        <p:cTn id="54" dur="1000" fill="hold"/>
                                        <p:tgtEl>
                                          <p:spTgt spid="166"/>
                                        </p:tgtEl>
                                        <p:attrNameLst>
                                          <p:attrName>ppt_w</p:attrName>
                                        </p:attrNameLst>
                                      </p:cBhvr>
                                      <p:tavLst>
                                        <p:tav tm="0">
                                          <p:val>
                                            <p:fltVal val="0"/>
                                          </p:val>
                                        </p:tav>
                                        <p:tav tm="100000">
                                          <p:val>
                                            <p:strVal val="#ppt_w"/>
                                          </p:val>
                                        </p:tav>
                                      </p:tavLst>
                                    </p:anim>
                                    <p:anim calcmode="lin" valueType="num">
                                      <p:cBhvr>
                                        <p:cTn id="55" dur="1000" fill="hold"/>
                                        <p:tgtEl>
                                          <p:spTgt spid="166"/>
                                        </p:tgtEl>
                                        <p:attrNameLst>
                                          <p:attrName>ppt_h</p:attrName>
                                        </p:attrNameLst>
                                      </p:cBhvr>
                                      <p:tavLst>
                                        <p:tav tm="0">
                                          <p:val>
                                            <p:fltVal val="0"/>
                                          </p:val>
                                        </p:tav>
                                        <p:tav tm="100000">
                                          <p:val>
                                            <p:strVal val="#ppt_h"/>
                                          </p:val>
                                        </p:tav>
                                      </p:tavLst>
                                    </p:anim>
                                    <p:anim calcmode="lin" valueType="num">
                                      <p:cBhvr>
                                        <p:cTn id="56" dur="1000" fill="hold"/>
                                        <p:tgtEl>
                                          <p:spTgt spid="166"/>
                                        </p:tgtEl>
                                        <p:attrNameLst>
                                          <p:attrName>style.rotation</p:attrName>
                                        </p:attrNameLst>
                                      </p:cBhvr>
                                      <p:tavLst>
                                        <p:tav tm="0">
                                          <p:val>
                                            <p:fltVal val="90"/>
                                          </p:val>
                                        </p:tav>
                                        <p:tav tm="100000">
                                          <p:val>
                                            <p:fltVal val="0"/>
                                          </p:val>
                                        </p:tav>
                                      </p:tavLst>
                                    </p:anim>
                                    <p:animEffect transition="in" filter="fade">
                                      <p:cBhvr>
                                        <p:cTn id="57" dur="1000"/>
                                        <p:tgtEl>
                                          <p:spTgt spid="166"/>
                                        </p:tgtEl>
                                      </p:cBhvr>
                                    </p:animEffect>
                                  </p:childTnLst>
                                </p:cTn>
                              </p:par>
                            </p:childTnLst>
                          </p:cTn>
                        </p:par>
                        <p:par>
                          <p:cTn id="58" fill="hold">
                            <p:stCondLst>
                              <p:cond delay="9500"/>
                            </p:stCondLst>
                            <p:childTnLst>
                              <p:par>
                                <p:cTn id="59" presetID="14" presetClass="entr" presetSubtype="1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randombar(horizontal)">
                                      <p:cBhvr>
                                        <p:cTn id="61" dur="1000"/>
                                        <p:tgtEl>
                                          <p:spTgt spid="130"/>
                                        </p:tgtEl>
                                      </p:cBhvr>
                                    </p:animEffect>
                                  </p:childTnLst>
                                </p:cTn>
                              </p:par>
                            </p:childTnLst>
                          </p:cTn>
                        </p:par>
                        <p:par>
                          <p:cTn id="62" fill="hold">
                            <p:stCondLst>
                              <p:cond delay="10500"/>
                            </p:stCondLst>
                            <p:childTnLst>
                              <p:par>
                                <p:cTn id="63" presetID="31" presetClass="entr" presetSubtype="0" fill="hold" nodeType="afterEffect">
                                  <p:stCondLst>
                                    <p:cond delay="0"/>
                                  </p:stCondLst>
                                  <p:childTnLst>
                                    <p:set>
                                      <p:cBhvr>
                                        <p:cTn id="64" dur="1" fill="hold">
                                          <p:stCondLst>
                                            <p:cond delay="0"/>
                                          </p:stCondLst>
                                        </p:cTn>
                                        <p:tgtEl>
                                          <p:spTgt spid="154"/>
                                        </p:tgtEl>
                                        <p:attrNameLst>
                                          <p:attrName>style.visibility</p:attrName>
                                        </p:attrNameLst>
                                      </p:cBhvr>
                                      <p:to>
                                        <p:strVal val="visible"/>
                                      </p:to>
                                    </p:set>
                                    <p:anim calcmode="lin" valueType="num">
                                      <p:cBhvr>
                                        <p:cTn id="65" dur="1000" fill="hold"/>
                                        <p:tgtEl>
                                          <p:spTgt spid="154"/>
                                        </p:tgtEl>
                                        <p:attrNameLst>
                                          <p:attrName>ppt_w</p:attrName>
                                        </p:attrNameLst>
                                      </p:cBhvr>
                                      <p:tavLst>
                                        <p:tav tm="0">
                                          <p:val>
                                            <p:fltVal val="0"/>
                                          </p:val>
                                        </p:tav>
                                        <p:tav tm="100000">
                                          <p:val>
                                            <p:strVal val="#ppt_w"/>
                                          </p:val>
                                        </p:tav>
                                      </p:tavLst>
                                    </p:anim>
                                    <p:anim calcmode="lin" valueType="num">
                                      <p:cBhvr>
                                        <p:cTn id="66" dur="1000" fill="hold"/>
                                        <p:tgtEl>
                                          <p:spTgt spid="154"/>
                                        </p:tgtEl>
                                        <p:attrNameLst>
                                          <p:attrName>ppt_h</p:attrName>
                                        </p:attrNameLst>
                                      </p:cBhvr>
                                      <p:tavLst>
                                        <p:tav tm="0">
                                          <p:val>
                                            <p:fltVal val="0"/>
                                          </p:val>
                                        </p:tav>
                                        <p:tav tm="100000">
                                          <p:val>
                                            <p:strVal val="#ppt_h"/>
                                          </p:val>
                                        </p:tav>
                                      </p:tavLst>
                                    </p:anim>
                                    <p:anim calcmode="lin" valueType="num">
                                      <p:cBhvr>
                                        <p:cTn id="67" dur="1000" fill="hold"/>
                                        <p:tgtEl>
                                          <p:spTgt spid="154"/>
                                        </p:tgtEl>
                                        <p:attrNameLst>
                                          <p:attrName>style.rotation</p:attrName>
                                        </p:attrNameLst>
                                      </p:cBhvr>
                                      <p:tavLst>
                                        <p:tav tm="0">
                                          <p:val>
                                            <p:fltVal val="90"/>
                                          </p:val>
                                        </p:tav>
                                        <p:tav tm="100000">
                                          <p:val>
                                            <p:fltVal val="0"/>
                                          </p:val>
                                        </p:tav>
                                      </p:tavLst>
                                    </p:anim>
                                    <p:animEffect transition="in" filter="fade">
                                      <p:cBhvr>
                                        <p:cTn id="68" dur="1000"/>
                                        <p:tgtEl>
                                          <p:spTgt spid="154"/>
                                        </p:tgtEl>
                                      </p:cBhvr>
                                    </p:animEffect>
                                  </p:childTnLst>
                                </p:cTn>
                              </p:par>
                            </p:childTnLst>
                          </p:cTn>
                        </p:par>
                        <p:par>
                          <p:cTn id="69" fill="hold">
                            <p:stCondLst>
                              <p:cond delay="11500"/>
                            </p:stCondLst>
                            <p:childTnLst>
                              <p:par>
                                <p:cTn id="70" presetID="14" presetClass="entr" presetSubtype="10" fill="hold" grpId="0" nodeType="afterEffect">
                                  <p:stCondLst>
                                    <p:cond delay="0"/>
                                  </p:stCondLst>
                                  <p:childTnLst>
                                    <p:set>
                                      <p:cBhvr>
                                        <p:cTn id="71" dur="1" fill="hold">
                                          <p:stCondLst>
                                            <p:cond delay="0"/>
                                          </p:stCondLst>
                                        </p:cTn>
                                        <p:tgtEl>
                                          <p:spTgt spid="131"/>
                                        </p:tgtEl>
                                        <p:attrNameLst>
                                          <p:attrName>style.visibility</p:attrName>
                                        </p:attrNameLst>
                                      </p:cBhvr>
                                      <p:to>
                                        <p:strVal val="visible"/>
                                      </p:to>
                                    </p:set>
                                    <p:animEffect transition="in" filter="randombar(horizontal)">
                                      <p:cBhvr>
                                        <p:cTn id="72" dur="1000"/>
                                        <p:tgtEl>
                                          <p:spTgt spid="131"/>
                                        </p:tgtEl>
                                      </p:cBhvr>
                                    </p:animEffect>
                                  </p:childTnLst>
                                </p:cTn>
                              </p:par>
                            </p:childTnLst>
                          </p:cTn>
                        </p:par>
                        <p:par>
                          <p:cTn id="73" fill="hold">
                            <p:stCondLst>
                              <p:cond delay="12500"/>
                            </p:stCondLst>
                            <p:childTnLst>
                              <p:par>
                                <p:cTn id="74" presetID="31" presetClass="entr" presetSubtype="0" fill="hold" nodeType="afterEffect">
                                  <p:stCondLst>
                                    <p:cond delay="0"/>
                                  </p:stCondLst>
                                  <p:childTnLst>
                                    <p:set>
                                      <p:cBhvr>
                                        <p:cTn id="75" dur="1" fill="hold">
                                          <p:stCondLst>
                                            <p:cond delay="0"/>
                                          </p:stCondLst>
                                        </p:cTn>
                                        <p:tgtEl>
                                          <p:spTgt spid="172"/>
                                        </p:tgtEl>
                                        <p:attrNameLst>
                                          <p:attrName>style.visibility</p:attrName>
                                        </p:attrNameLst>
                                      </p:cBhvr>
                                      <p:to>
                                        <p:strVal val="visible"/>
                                      </p:to>
                                    </p:set>
                                    <p:anim calcmode="lin" valueType="num">
                                      <p:cBhvr>
                                        <p:cTn id="76" dur="1000" fill="hold"/>
                                        <p:tgtEl>
                                          <p:spTgt spid="172"/>
                                        </p:tgtEl>
                                        <p:attrNameLst>
                                          <p:attrName>ppt_w</p:attrName>
                                        </p:attrNameLst>
                                      </p:cBhvr>
                                      <p:tavLst>
                                        <p:tav tm="0">
                                          <p:val>
                                            <p:fltVal val="0"/>
                                          </p:val>
                                        </p:tav>
                                        <p:tav tm="100000">
                                          <p:val>
                                            <p:strVal val="#ppt_w"/>
                                          </p:val>
                                        </p:tav>
                                      </p:tavLst>
                                    </p:anim>
                                    <p:anim calcmode="lin" valueType="num">
                                      <p:cBhvr>
                                        <p:cTn id="77" dur="1000" fill="hold"/>
                                        <p:tgtEl>
                                          <p:spTgt spid="172"/>
                                        </p:tgtEl>
                                        <p:attrNameLst>
                                          <p:attrName>ppt_h</p:attrName>
                                        </p:attrNameLst>
                                      </p:cBhvr>
                                      <p:tavLst>
                                        <p:tav tm="0">
                                          <p:val>
                                            <p:fltVal val="0"/>
                                          </p:val>
                                        </p:tav>
                                        <p:tav tm="100000">
                                          <p:val>
                                            <p:strVal val="#ppt_h"/>
                                          </p:val>
                                        </p:tav>
                                      </p:tavLst>
                                    </p:anim>
                                    <p:anim calcmode="lin" valueType="num">
                                      <p:cBhvr>
                                        <p:cTn id="78" dur="1000" fill="hold"/>
                                        <p:tgtEl>
                                          <p:spTgt spid="172"/>
                                        </p:tgtEl>
                                        <p:attrNameLst>
                                          <p:attrName>style.rotation</p:attrName>
                                        </p:attrNameLst>
                                      </p:cBhvr>
                                      <p:tavLst>
                                        <p:tav tm="0">
                                          <p:val>
                                            <p:fltVal val="90"/>
                                          </p:val>
                                        </p:tav>
                                        <p:tav tm="100000">
                                          <p:val>
                                            <p:fltVal val="0"/>
                                          </p:val>
                                        </p:tav>
                                      </p:tavLst>
                                    </p:anim>
                                    <p:animEffect transition="in" filter="fade">
                                      <p:cBhvr>
                                        <p:cTn id="79" dur="1000"/>
                                        <p:tgtEl>
                                          <p:spTgt spid="172"/>
                                        </p:tgtEl>
                                      </p:cBhvr>
                                    </p:animEffect>
                                  </p:childTnLst>
                                </p:cTn>
                              </p:par>
                            </p:childTnLst>
                          </p:cTn>
                        </p:par>
                        <p:par>
                          <p:cTn id="80" fill="hold">
                            <p:stCondLst>
                              <p:cond delay="13500"/>
                            </p:stCondLst>
                            <p:childTnLst>
                              <p:par>
                                <p:cTn id="81" presetID="14" presetClass="entr" presetSubtype="10" fill="hold" grpId="0" nodeType="afterEffect">
                                  <p:stCondLst>
                                    <p:cond delay="0"/>
                                  </p:stCondLst>
                                  <p:childTnLst>
                                    <p:set>
                                      <p:cBhvr>
                                        <p:cTn id="82" dur="1" fill="hold">
                                          <p:stCondLst>
                                            <p:cond delay="0"/>
                                          </p:stCondLst>
                                        </p:cTn>
                                        <p:tgtEl>
                                          <p:spTgt spid="132"/>
                                        </p:tgtEl>
                                        <p:attrNameLst>
                                          <p:attrName>style.visibility</p:attrName>
                                        </p:attrNameLst>
                                      </p:cBhvr>
                                      <p:to>
                                        <p:strVal val="visible"/>
                                      </p:to>
                                    </p:set>
                                    <p:animEffect transition="in" filter="randombar(horizontal)">
                                      <p:cBhvr>
                                        <p:cTn id="83" dur="1000"/>
                                        <p:tgtEl>
                                          <p:spTgt spid="132"/>
                                        </p:tgtEl>
                                      </p:cBhvr>
                                    </p:animEffect>
                                  </p:childTnLst>
                                </p:cTn>
                              </p:par>
                            </p:childTnLst>
                          </p:cTn>
                        </p:par>
                        <p:par>
                          <p:cTn id="84" fill="hold">
                            <p:stCondLst>
                              <p:cond delay="14500"/>
                            </p:stCondLst>
                            <p:childTnLst>
                              <p:par>
                                <p:cTn id="85" presetID="31" presetClass="entr" presetSubtype="0" fill="hold" nodeType="afterEffect">
                                  <p:stCondLst>
                                    <p:cond delay="0"/>
                                  </p:stCondLst>
                                  <p:childTnLst>
                                    <p:set>
                                      <p:cBhvr>
                                        <p:cTn id="86" dur="1" fill="hold">
                                          <p:stCondLst>
                                            <p:cond delay="0"/>
                                          </p:stCondLst>
                                        </p:cTn>
                                        <p:tgtEl>
                                          <p:spTgt spid="160"/>
                                        </p:tgtEl>
                                        <p:attrNameLst>
                                          <p:attrName>style.visibility</p:attrName>
                                        </p:attrNameLst>
                                      </p:cBhvr>
                                      <p:to>
                                        <p:strVal val="visible"/>
                                      </p:to>
                                    </p:set>
                                    <p:anim calcmode="lin" valueType="num">
                                      <p:cBhvr>
                                        <p:cTn id="87" dur="1000" fill="hold"/>
                                        <p:tgtEl>
                                          <p:spTgt spid="160"/>
                                        </p:tgtEl>
                                        <p:attrNameLst>
                                          <p:attrName>ppt_w</p:attrName>
                                        </p:attrNameLst>
                                      </p:cBhvr>
                                      <p:tavLst>
                                        <p:tav tm="0">
                                          <p:val>
                                            <p:fltVal val="0"/>
                                          </p:val>
                                        </p:tav>
                                        <p:tav tm="100000">
                                          <p:val>
                                            <p:strVal val="#ppt_w"/>
                                          </p:val>
                                        </p:tav>
                                      </p:tavLst>
                                    </p:anim>
                                    <p:anim calcmode="lin" valueType="num">
                                      <p:cBhvr>
                                        <p:cTn id="88" dur="1000" fill="hold"/>
                                        <p:tgtEl>
                                          <p:spTgt spid="160"/>
                                        </p:tgtEl>
                                        <p:attrNameLst>
                                          <p:attrName>ppt_h</p:attrName>
                                        </p:attrNameLst>
                                      </p:cBhvr>
                                      <p:tavLst>
                                        <p:tav tm="0">
                                          <p:val>
                                            <p:fltVal val="0"/>
                                          </p:val>
                                        </p:tav>
                                        <p:tav tm="100000">
                                          <p:val>
                                            <p:strVal val="#ppt_h"/>
                                          </p:val>
                                        </p:tav>
                                      </p:tavLst>
                                    </p:anim>
                                    <p:anim calcmode="lin" valueType="num">
                                      <p:cBhvr>
                                        <p:cTn id="89" dur="1000" fill="hold"/>
                                        <p:tgtEl>
                                          <p:spTgt spid="160"/>
                                        </p:tgtEl>
                                        <p:attrNameLst>
                                          <p:attrName>style.rotation</p:attrName>
                                        </p:attrNameLst>
                                      </p:cBhvr>
                                      <p:tavLst>
                                        <p:tav tm="0">
                                          <p:val>
                                            <p:fltVal val="90"/>
                                          </p:val>
                                        </p:tav>
                                        <p:tav tm="100000">
                                          <p:val>
                                            <p:fltVal val="0"/>
                                          </p:val>
                                        </p:tav>
                                      </p:tavLst>
                                    </p:anim>
                                    <p:animEffect transition="in" filter="fade">
                                      <p:cBhvr>
                                        <p:cTn id="90"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3" grpId="0" animBg="1"/>
      <p:bldP spid="126" grpId="0" animBg="1"/>
      <p:bldP spid="127" grpId="0" animBg="1"/>
      <p:bldP spid="128" grpId="0" animBg="1"/>
      <p:bldP spid="129" grpId="0" animBg="1"/>
      <p:bldP spid="130" grpId="0" animBg="1"/>
      <p:bldP spid="131" grpId="0" animBg="1"/>
      <p:bldP spid="1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1384</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2019-09-06T17:50:17Z</dcterms:modified>
</cp:coreProperties>
</file>