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3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2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71890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145B856D-AEF4-480F-A57A-3D49884028BD}"/>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bg1">
              <a:lumMod val="85000"/>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TextBox 8">
            <a:extLst>
              <a:ext uri="{FF2B5EF4-FFF2-40B4-BE49-F238E27FC236}">
                <a16:creationId xmlns:a16="http://schemas.microsoft.com/office/drawing/2014/main" id="{B615E962-BDA3-4E8F-9617-A25353840545}"/>
              </a:ext>
            </a:extLst>
          </p:cNvPr>
          <p:cNvSpPr txBox="1"/>
          <p:nvPr/>
        </p:nvSpPr>
        <p:spPr>
          <a:xfrm>
            <a:off x="348262" y="1655352"/>
            <a:ext cx="3153881" cy="4816703"/>
          </a:xfrm>
          <a:prstGeom prst="rect">
            <a:avLst/>
          </a:prstGeom>
          <a:noFill/>
        </p:spPr>
        <p:txBody>
          <a:bodyPr wrap="square" rtlCol="0">
            <a:spAutoFit/>
          </a:bodyPr>
          <a:lstStyle/>
          <a:p>
            <a:r>
              <a:rPr lang="en-US" sz="1600" dirty="0">
                <a:solidFill>
                  <a:srgbClr val="4D4D4D"/>
                </a:solidFill>
                <a:latin typeface="Bernard MT Condensed" panose="02050806060905020404" pitchFamily="18" charset="0"/>
              </a:rPr>
              <a:t>LOREM IPSUM DOLOR</a:t>
            </a:r>
          </a:p>
          <a:p>
            <a:endParaRPr lang="en-US" sz="1000"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D4D4D"/>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D4D4D"/>
                </a:solidFill>
                <a:latin typeface="Candara" panose="020E0502030303020204" pitchFamily="34" charset="0"/>
              </a:rPr>
              <a:t>Lorem ipsum dolor sit amet, consectetur adipiscing elit, sed do eiusmod .</a:t>
            </a:r>
          </a:p>
          <a:p>
            <a:endParaRPr lang="en-US" sz="1000" dirty="0">
              <a:solidFill>
                <a:srgbClr val="4D4D4D"/>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D4D4D"/>
                </a:solidFill>
                <a:latin typeface="Candara" panose="020E0502030303020204" pitchFamily="34" charset="0"/>
              </a:rPr>
              <a:t>Lorem ipsum dolor sit amet, consectetur adipiscing elit, sed do eiusmod.</a:t>
            </a:r>
          </a:p>
          <a:p>
            <a:endParaRPr lang="en-US" sz="1000" dirty="0">
              <a:solidFill>
                <a:srgbClr val="4D4D4D"/>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D4D4D"/>
                </a:solidFill>
                <a:latin typeface="Candara" panose="020E0502030303020204" pitchFamily="34" charset="0"/>
              </a:rPr>
              <a:t>Lorem ipsum dolor sit amet, consectetur adipiscing elit, sed do eiusmod.</a:t>
            </a:r>
          </a:p>
        </p:txBody>
      </p:sp>
      <p:sp>
        <p:nvSpPr>
          <p:cNvPr id="10" name="TextBox 9">
            <a:extLst>
              <a:ext uri="{FF2B5EF4-FFF2-40B4-BE49-F238E27FC236}">
                <a16:creationId xmlns:a16="http://schemas.microsoft.com/office/drawing/2014/main" id="{5F7760E8-892C-4B98-8C16-76FE31416079}"/>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TITLE GOES HERE</a:t>
            </a:r>
          </a:p>
          <a:p>
            <a:r>
              <a:rPr lang="en-US" dirty="0">
                <a:solidFill>
                  <a:srgbClr val="4D4D4D"/>
                </a:solidFill>
                <a:latin typeface="Candara" panose="020E0502030303020204" pitchFamily="34" charset="0"/>
              </a:rPr>
              <a:t>Your Subtitle</a:t>
            </a:r>
          </a:p>
        </p:txBody>
      </p:sp>
      <p:sp>
        <p:nvSpPr>
          <p:cNvPr id="3" name="Parallelogram 2">
            <a:extLst>
              <a:ext uri="{FF2B5EF4-FFF2-40B4-BE49-F238E27FC236}">
                <a16:creationId xmlns:a16="http://schemas.microsoft.com/office/drawing/2014/main" id="{7BBBB9FF-01DA-4E8D-BAE4-73B7D8835C42}"/>
              </a:ext>
            </a:extLst>
          </p:cNvPr>
          <p:cNvSpPr/>
          <p:nvPr/>
        </p:nvSpPr>
        <p:spPr>
          <a:xfrm flipV="1">
            <a:off x="5843644" y="822961"/>
            <a:ext cx="2057399" cy="1221856"/>
          </a:xfrm>
          <a:prstGeom prst="parallelogram">
            <a:avLst>
              <a:gd name="adj" fmla="val 63423"/>
            </a:avLst>
          </a:prstGeom>
          <a:solidFill>
            <a:srgbClr val="34738D"/>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5" name="Group 44">
            <a:extLst>
              <a:ext uri="{FF2B5EF4-FFF2-40B4-BE49-F238E27FC236}">
                <a16:creationId xmlns:a16="http://schemas.microsoft.com/office/drawing/2014/main" id="{7064241D-592F-4510-83F2-1ED6B4EF8151}"/>
              </a:ext>
            </a:extLst>
          </p:cNvPr>
          <p:cNvGrpSpPr/>
          <p:nvPr/>
        </p:nvGrpSpPr>
        <p:grpSpPr>
          <a:xfrm>
            <a:off x="6410572" y="996412"/>
            <a:ext cx="5192715" cy="960120"/>
            <a:chOff x="6410572" y="996412"/>
            <a:chExt cx="5192715" cy="960120"/>
          </a:xfrm>
          <a:effectLst>
            <a:outerShdw blurRad="50800" dist="25400" dir="18900000" algn="bl" rotWithShape="0">
              <a:prstClr val="black">
                <a:alpha val="40000"/>
              </a:prstClr>
            </a:outerShdw>
          </a:effectLst>
        </p:grpSpPr>
        <p:sp>
          <p:nvSpPr>
            <p:cNvPr id="13" name="Rectangle 12">
              <a:extLst>
                <a:ext uri="{FF2B5EF4-FFF2-40B4-BE49-F238E27FC236}">
                  <a16:creationId xmlns:a16="http://schemas.microsoft.com/office/drawing/2014/main" id="{9AAC865E-98B5-4375-A7FD-332F92BB0859}"/>
                </a:ext>
              </a:extLst>
            </p:cNvPr>
            <p:cNvSpPr/>
            <p:nvPr/>
          </p:nvSpPr>
          <p:spPr>
            <a:xfrm>
              <a:off x="6410572" y="996412"/>
              <a:ext cx="5185868" cy="96012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48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A0A53E17-3417-441A-B4A2-D8ADDBC55879}"/>
                </a:ext>
              </a:extLst>
            </p:cNvPr>
            <p:cNvSpPr/>
            <p:nvPr/>
          </p:nvSpPr>
          <p:spPr>
            <a:xfrm>
              <a:off x="10588752" y="996412"/>
              <a:ext cx="1014535" cy="960120"/>
            </a:xfrm>
            <a:custGeom>
              <a:avLst/>
              <a:gdLst>
                <a:gd name="connsiteX0" fmla="*/ 445242 w 1014535"/>
                <a:gd name="connsiteY0" fmla="*/ 0 h 960120"/>
                <a:gd name="connsiteX1" fmla="*/ 1014535 w 1014535"/>
                <a:gd name="connsiteY1" fmla="*/ 0 h 960120"/>
                <a:gd name="connsiteX2" fmla="*/ 1014535 w 1014535"/>
                <a:gd name="connsiteY2" fmla="*/ 960120 h 960120"/>
                <a:gd name="connsiteX3" fmla="*/ 0 w 1014535"/>
                <a:gd name="connsiteY3" fmla="*/ 960120 h 960120"/>
              </a:gdLst>
              <a:ahLst/>
              <a:cxnLst>
                <a:cxn ang="0">
                  <a:pos x="connsiteX0" y="connsiteY0"/>
                </a:cxn>
                <a:cxn ang="0">
                  <a:pos x="connsiteX1" y="connsiteY1"/>
                </a:cxn>
                <a:cxn ang="0">
                  <a:pos x="connsiteX2" y="connsiteY2"/>
                </a:cxn>
                <a:cxn ang="0">
                  <a:pos x="connsiteX3" y="connsiteY3"/>
                </a:cxn>
              </a:cxnLst>
              <a:rect l="l" t="t" r="r" b="b"/>
              <a:pathLst>
                <a:path w="1014535" h="960120">
                  <a:moveTo>
                    <a:pt x="445242" y="0"/>
                  </a:moveTo>
                  <a:lnTo>
                    <a:pt x="1014535" y="0"/>
                  </a:lnTo>
                  <a:lnTo>
                    <a:pt x="1014535" y="960120"/>
                  </a:lnTo>
                  <a:lnTo>
                    <a:pt x="0" y="96012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TextBox 14">
            <a:extLst>
              <a:ext uri="{FF2B5EF4-FFF2-40B4-BE49-F238E27FC236}">
                <a16:creationId xmlns:a16="http://schemas.microsoft.com/office/drawing/2014/main" id="{7976BEE4-5137-4550-92DD-A9509B75B2AE}"/>
              </a:ext>
            </a:extLst>
          </p:cNvPr>
          <p:cNvSpPr txBox="1"/>
          <p:nvPr/>
        </p:nvSpPr>
        <p:spPr>
          <a:xfrm>
            <a:off x="7252611" y="1042367"/>
            <a:ext cx="3190704" cy="834074"/>
          </a:xfrm>
          <a:prstGeom prst="rect">
            <a:avLst/>
          </a:prstGeom>
          <a:noFill/>
        </p:spPr>
        <p:txBody>
          <a:bodyPr wrap="square" rtlCol="0">
            <a:spAutoFit/>
          </a:bodyPr>
          <a:lstStyle/>
          <a:p>
            <a:pPr defTabSz="1219170">
              <a:spcBef>
                <a:spcPct val="20000"/>
              </a:spcBef>
              <a:defRPr/>
            </a:pPr>
            <a:r>
              <a:rPr lang="en-US" sz="1300" dirty="0">
                <a:solidFill>
                  <a:srgbClr val="585858"/>
                </a:solidFill>
                <a:latin typeface="Bernard MT Condensed" panose="02050806060905020404" pitchFamily="18" charset="0"/>
              </a:rPr>
              <a:t>LOREM IPSUM</a:t>
            </a:r>
          </a:p>
          <a:p>
            <a:pPr defTabSz="1219170">
              <a:spcBef>
                <a:spcPct val="20000"/>
              </a:spcBef>
              <a:defRPr/>
            </a:pPr>
            <a:r>
              <a:rPr lang="en-US" sz="1100" dirty="0">
                <a:solidFill>
                  <a:srgbClr val="585858"/>
                </a:solidFill>
              </a:rPr>
              <a:t>Lorem ipsum dolor sit amet, consectetur adipiscing elit, sed do eiusmod tempor incididunt ut labore et dolore magna aliqua. Ut enim ad minim veniam.</a:t>
            </a:r>
          </a:p>
        </p:txBody>
      </p:sp>
      <p:sp>
        <p:nvSpPr>
          <p:cNvPr id="16" name="Freeform 37">
            <a:extLst>
              <a:ext uri="{FF2B5EF4-FFF2-40B4-BE49-F238E27FC236}">
                <a16:creationId xmlns:a16="http://schemas.microsoft.com/office/drawing/2014/main" id="{D5DC8D62-6D72-41A9-A9C0-739514AA0F4F}"/>
              </a:ext>
            </a:extLst>
          </p:cNvPr>
          <p:cNvSpPr>
            <a:spLocks noChangeAspect="1" noEditPoints="1"/>
          </p:cNvSpPr>
          <p:nvPr/>
        </p:nvSpPr>
        <p:spPr bwMode="auto">
          <a:xfrm>
            <a:off x="11090440" y="1295748"/>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Parallelogram 21">
            <a:extLst>
              <a:ext uri="{FF2B5EF4-FFF2-40B4-BE49-F238E27FC236}">
                <a16:creationId xmlns:a16="http://schemas.microsoft.com/office/drawing/2014/main" id="{18CE4CE0-4AD0-4C9C-B2A2-F0C5F566F406}"/>
              </a:ext>
            </a:extLst>
          </p:cNvPr>
          <p:cNvSpPr/>
          <p:nvPr/>
        </p:nvSpPr>
        <p:spPr>
          <a:xfrm flipV="1">
            <a:off x="5459596" y="2377441"/>
            <a:ext cx="2057399" cy="1221856"/>
          </a:xfrm>
          <a:prstGeom prst="parallelogram">
            <a:avLst>
              <a:gd name="adj" fmla="val 63423"/>
            </a:avLst>
          </a:prstGeom>
          <a:solidFill>
            <a:srgbClr val="189A8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a:extLst>
              <a:ext uri="{FF2B5EF4-FFF2-40B4-BE49-F238E27FC236}">
                <a16:creationId xmlns:a16="http://schemas.microsoft.com/office/drawing/2014/main" id="{8602E23F-A819-4591-BC59-25D865C43EC9}"/>
              </a:ext>
            </a:extLst>
          </p:cNvPr>
          <p:cNvGrpSpPr/>
          <p:nvPr/>
        </p:nvGrpSpPr>
        <p:grpSpPr>
          <a:xfrm>
            <a:off x="6026524" y="2550892"/>
            <a:ext cx="5192715" cy="960120"/>
            <a:chOff x="6026524" y="2550892"/>
            <a:chExt cx="5192715" cy="960120"/>
          </a:xfrm>
          <a:effectLst>
            <a:outerShdw blurRad="50800" dist="25400" dir="18900000" algn="bl" rotWithShape="0">
              <a:prstClr val="black">
                <a:alpha val="40000"/>
              </a:prstClr>
            </a:outerShdw>
          </a:effectLst>
        </p:grpSpPr>
        <p:sp>
          <p:nvSpPr>
            <p:cNvPr id="23" name="Rectangle 22">
              <a:extLst>
                <a:ext uri="{FF2B5EF4-FFF2-40B4-BE49-F238E27FC236}">
                  <a16:creationId xmlns:a16="http://schemas.microsoft.com/office/drawing/2014/main" id="{91E04D36-2F8E-4CFA-897A-15A3598AFEE5}"/>
                </a:ext>
              </a:extLst>
            </p:cNvPr>
            <p:cNvSpPr/>
            <p:nvPr/>
          </p:nvSpPr>
          <p:spPr>
            <a:xfrm>
              <a:off x="6026524" y="2550892"/>
              <a:ext cx="5185868" cy="960120"/>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48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Shape 24">
              <a:extLst>
                <a:ext uri="{FF2B5EF4-FFF2-40B4-BE49-F238E27FC236}">
                  <a16:creationId xmlns:a16="http://schemas.microsoft.com/office/drawing/2014/main" id="{3495039E-AC72-4753-818D-2E0D43F24D6E}"/>
                </a:ext>
              </a:extLst>
            </p:cNvPr>
            <p:cNvSpPr/>
            <p:nvPr/>
          </p:nvSpPr>
          <p:spPr>
            <a:xfrm>
              <a:off x="10204704" y="2550892"/>
              <a:ext cx="1014535" cy="960120"/>
            </a:xfrm>
            <a:custGeom>
              <a:avLst/>
              <a:gdLst>
                <a:gd name="connsiteX0" fmla="*/ 445242 w 1014535"/>
                <a:gd name="connsiteY0" fmla="*/ 0 h 960120"/>
                <a:gd name="connsiteX1" fmla="*/ 1014535 w 1014535"/>
                <a:gd name="connsiteY1" fmla="*/ 0 h 960120"/>
                <a:gd name="connsiteX2" fmla="*/ 1014535 w 1014535"/>
                <a:gd name="connsiteY2" fmla="*/ 960120 h 960120"/>
                <a:gd name="connsiteX3" fmla="*/ 0 w 1014535"/>
                <a:gd name="connsiteY3" fmla="*/ 960120 h 960120"/>
              </a:gdLst>
              <a:ahLst/>
              <a:cxnLst>
                <a:cxn ang="0">
                  <a:pos x="connsiteX0" y="connsiteY0"/>
                </a:cxn>
                <a:cxn ang="0">
                  <a:pos x="connsiteX1" y="connsiteY1"/>
                </a:cxn>
                <a:cxn ang="0">
                  <a:pos x="connsiteX2" y="connsiteY2"/>
                </a:cxn>
                <a:cxn ang="0">
                  <a:pos x="connsiteX3" y="connsiteY3"/>
                </a:cxn>
              </a:cxnLst>
              <a:rect l="l" t="t" r="r" b="b"/>
              <a:pathLst>
                <a:path w="1014535" h="960120">
                  <a:moveTo>
                    <a:pt x="445242" y="0"/>
                  </a:moveTo>
                  <a:lnTo>
                    <a:pt x="1014535" y="0"/>
                  </a:lnTo>
                  <a:lnTo>
                    <a:pt x="1014535" y="960120"/>
                  </a:lnTo>
                  <a:lnTo>
                    <a:pt x="0" y="960120"/>
                  </a:ln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TextBox 26">
            <a:extLst>
              <a:ext uri="{FF2B5EF4-FFF2-40B4-BE49-F238E27FC236}">
                <a16:creationId xmlns:a16="http://schemas.microsoft.com/office/drawing/2014/main" id="{C668D94F-6FC9-4EAB-9A6A-56ADFED3323E}"/>
              </a:ext>
            </a:extLst>
          </p:cNvPr>
          <p:cNvSpPr txBox="1"/>
          <p:nvPr/>
        </p:nvSpPr>
        <p:spPr>
          <a:xfrm>
            <a:off x="6868563" y="2596847"/>
            <a:ext cx="3190704" cy="834074"/>
          </a:xfrm>
          <a:prstGeom prst="rect">
            <a:avLst/>
          </a:prstGeom>
          <a:noFill/>
        </p:spPr>
        <p:txBody>
          <a:bodyPr wrap="square" rtlCol="0">
            <a:spAutoFit/>
          </a:bodyPr>
          <a:lstStyle/>
          <a:p>
            <a:pPr defTabSz="1219170">
              <a:spcBef>
                <a:spcPct val="20000"/>
              </a:spcBef>
              <a:defRPr/>
            </a:pPr>
            <a:r>
              <a:rPr lang="en-US" sz="1300" dirty="0">
                <a:solidFill>
                  <a:srgbClr val="585858"/>
                </a:solidFill>
                <a:latin typeface="Bernard MT Condensed" panose="02050806060905020404" pitchFamily="18" charset="0"/>
              </a:rPr>
              <a:t>LOREM IPSUM</a:t>
            </a:r>
          </a:p>
          <a:p>
            <a:pPr defTabSz="1219170">
              <a:spcBef>
                <a:spcPct val="20000"/>
              </a:spcBef>
              <a:defRPr/>
            </a:pPr>
            <a:r>
              <a:rPr lang="en-US" sz="1100" dirty="0">
                <a:solidFill>
                  <a:srgbClr val="585858"/>
                </a:solidFill>
              </a:rPr>
              <a:t>Lorem ipsum dolor sit amet, consectetur adipiscing elit, sed do eiusmod tempor incididunt ut labore et dolore magna aliqua. Ut enim ad minim veniam.</a:t>
            </a:r>
          </a:p>
        </p:txBody>
      </p:sp>
      <p:sp>
        <p:nvSpPr>
          <p:cNvPr id="30" name="Parallelogram 29">
            <a:extLst>
              <a:ext uri="{FF2B5EF4-FFF2-40B4-BE49-F238E27FC236}">
                <a16:creationId xmlns:a16="http://schemas.microsoft.com/office/drawing/2014/main" id="{935AF894-3D85-46BC-8517-71719BB9A017}"/>
              </a:ext>
            </a:extLst>
          </p:cNvPr>
          <p:cNvSpPr/>
          <p:nvPr/>
        </p:nvSpPr>
        <p:spPr>
          <a:xfrm flipV="1">
            <a:off x="5075548" y="3931921"/>
            <a:ext cx="2057399" cy="1221856"/>
          </a:xfrm>
          <a:prstGeom prst="parallelogram">
            <a:avLst>
              <a:gd name="adj" fmla="val 63423"/>
            </a:avLst>
          </a:prstGeom>
          <a:solidFill>
            <a:srgbClr val="EF9D2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7" name="Group 46">
            <a:extLst>
              <a:ext uri="{FF2B5EF4-FFF2-40B4-BE49-F238E27FC236}">
                <a16:creationId xmlns:a16="http://schemas.microsoft.com/office/drawing/2014/main" id="{B9DEE255-721D-4BB6-8A86-C8512E57A861}"/>
              </a:ext>
            </a:extLst>
          </p:cNvPr>
          <p:cNvGrpSpPr/>
          <p:nvPr/>
        </p:nvGrpSpPr>
        <p:grpSpPr>
          <a:xfrm>
            <a:off x="5642476" y="4105372"/>
            <a:ext cx="5185868" cy="960120"/>
            <a:chOff x="5642476" y="4105372"/>
            <a:chExt cx="5185868" cy="960120"/>
          </a:xfrm>
          <a:effectLst>
            <a:outerShdw blurRad="50800" dist="25400" dir="18900000" algn="bl" rotWithShape="0">
              <a:prstClr val="black">
                <a:alpha val="40000"/>
              </a:prstClr>
            </a:outerShdw>
          </a:effectLst>
        </p:grpSpPr>
        <p:sp>
          <p:nvSpPr>
            <p:cNvPr id="31" name="Rectangle 30">
              <a:extLst>
                <a:ext uri="{FF2B5EF4-FFF2-40B4-BE49-F238E27FC236}">
                  <a16:creationId xmlns:a16="http://schemas.microsoft.com/office/drawing/2014/main" id="{5119A598-0430-49CF-AF80-B381ED91AA4A}"/>
                </a:ext>
              </a:extLst>
            </p:cNvPr>
            <p:cNvSpPr/>
            <p:nvPr/>
          </p:nvSpPr>
          <p:spPr>
            <a:xfrm>
              <a:off x="5642476" y="4105372"/>
              <a:ext cx="5185868" cy="960120"/>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48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114588AA-0CAA-44F5-992E-3567B98F49F3}"/>
                </a:ext>
              </a:extLst>
            </p:cNvPr>
            <p:cNvSpPr/>
            <p:nvPr/>
          </p:nvSpPr>
          <p:spPr>
            <a:xfrm>
              <a:off x="9812140" y="4105372"/>
              <a:ext cx="1014535" cy="960120"/>
            </a:xfrm>
            <a:custGeom>
              <a:avLst/>
              <a:gdLst>
                <a:gd name="connsiteX0" fmla="*/ 445242 w 1014535"/>
                <a:gd name="connsiteY0" fmla="*/ 0 h 960120"/>
                <a:gd name="connsiteX1" fmla="*/ 1014535 w 1014535"/>
                <a:gd name="connsiteY1" fmla="*/ 0 h 960120"/>
                <a:gd name="connsiteX2" fmla="*/ 1014535 w 1014535"/>
                <a:gd name="connsiteY2" fmla="*/ 960120 h 960120"/>
                <a:gd name="connsiteX3" fmla="*/ 0 w 1014535"/>
                <a:gd name="connsiteY3" fmla="*/ 960120 h 960120"/>
              </a:gdLst>
              <a:ahLst/>
              <a:cxnLst>
                <a:cxn ang="0">
                  <a:pos x="connsiteX0" y="connsiteY0"/>
                </a:cxn>
                <a:cxn ang="0">
                  <a:pos x="connsiteX1" y="connsiteY1"/>
                </a:cxn>
                <a:cxn ang="0">
                  <a:pos x="connsiteX2" y="connsiteY2"/>
                </a:cxn>
                <a:cxn ang="0">
                  <a:pos x="connsiteX3" y="connsiteY3"/>
                </a:cxn>
              </a:cxnLst>
              <a:rect l="l" t="t" r="r" b="b"/>
              <a:pathLst>
                <a:path w="1014535" h="960120">
                  <a:moveTo>
                    <a:pt x="445242" y="0"/>
                  </a:moveTo>
                  <a:lnTo>
                    <a:pt x="1014535" y="0"/>
                  </a:lnTo>
                  <a:lnTo>
                    <a:pt x="1014535" y="960120"/>
                  </a:lnTo>
                  <a:lnTo>
                    <a:pt x="0" y="96012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TextBox 34">
            <a:extLst>
              <a:ext uri="{FF2B5EF4-FFF2-40B4-BE49-F238E27FC236}">
                <a16:creationId xmlns:a16="http://schemas.microsoft.com/office/drawing/2014/main" id="{38883BCB-8532-40C6-8B33-2FB710FC83B2}"/>
              </a:ext>
            </a:extLst>
          </p:cNvPr>
          <p:cNvSpPr txBox="1"/>
          <p:nvPr/>
        </p:nvSpPr>
        <p:spPr>
          <a:xfrm>
            <a:off x="6484515" y="4151327"/>
            <a:ext cx="3190704" cy="834074"/>
          </a:xfrm>
          <a:prstGeom prst="rect">
            <a:avLst/>
          </a:prstGeom>
          <a:noFill/>
        </p:spPr>
        <p:txBody>
          <a:bodyPr wrap="square" rtlCol="0">
            <a:spAutoFit/>
          </a:bodyPr>
          <a:lstStyle/>
          <a:p>
            <a:pPr defTabSz="1219170">
              <a:spcBef>
                <a:spcPct val="20000"/>
              </a:spcBef>
              <a:defRPr/>
            </a:pPr>
            <a:r>
              <a:rPr lang="en-US" sz="1300" dirty="0">
                <a:solidFill>
                  <a:srgbClr val="585858"/>
                </a:solidFill>
                <a:latin typeface="Bernard MT Condensed" panose="02050806060905020404" pitchFamily="18" charset="0"/>
              </a:rPr>
              <a:t>LOREM IPSUM</a:t>
            </a:r>
          </a:p>
          <a:p>
            <a:pPr defTabSz="1219170">
              <a:spcBef>
                <a:spcPct val="20000"/>
              </a:spcBef>
              <a:defRPr/>
            </a:pPr>
            <a:r>
              <a:rPr lang="en-US" sz="1100" dirty="0">
                <a:solidFill>
                  <a:srgbClr val="585858"/>
                </a:solidFill>
              </a:rPr>
              <a:t>Lorem ipsum dolor sit amet, consectetur adipiscing elit, sed do eiusmod tempor incididunt ut labore et dolore magna aliqua. Ut enim ad minim veniam.</a:t>
            </a:r>
          </a:p>
        </p:txBody>
      </p:sp>
      <p:sp>
        <p:nvSpPr>
          <p:cNvPr id="38" name="Parallelogram 37">
            <a:extLst>
              <a:ext uri="{FF2B5EF4-FFF2-40B4-BE49-F238E27FC236}">
                <a16:creationId xmlns:a16="http://schemas.microsoft.com/office/drawing/2014/main" id="{6807782D-3D56-4208-9397-5F4607AA345B}"/>
              </a:ext>
            </a:extLst>
          </p:cNvPr>
          <p:cNvSpPr/>
          <p:nvPr/>
        </p:nvSpPr>
        <p:spPr>
          <a:xfrm flipV="1">
            <a:off x="4691500" y="5486401"/>
            <a:ext cx="2057399" cy="1221856"/>
          </a:xfrm>
          <a:prstGeom prst="parallelogram">
            <a:avLst>
              <a:gd name="adj" fmla="val 63423"/>
            </a:avLst>
          </a:prstGeom>
          <a:solidFill>
            <a:srgbClr val="D3413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8" name="Group 47">
            <a:extLst>
              <a:ext uri="{FF2B5EF4-FFF2-40B4-BE49-F238E27FC236}">
                <a16:creationId xmlns:a16="http://schemas.microsoft.com/office/drawing/2014/main" id="{BB1A566E-F63E-4552-BFC8-056468EC9714}"/>
              </a:ext>
            </a:extLst>
          </p:cNvPr>
          <p:cNvGrpSpPr/>
          <p:nvPr/>
        </p:nvGrpSpPr>
        <p:grpSpPr>
          <a:xfrm>
            <a:off x="5258428" y="5659852"/>
            <a:ext cx="5185868" cy="960120"/>
            <a:chOff x="5258428" y="5659852"/>
            <a:chExt cx="5185868" cy="960120"/>
          </a:xfrm>
          <a:effectLst>
            <a:outerShdw blurRad="50800" dist="25400" dir="18900000" algn="bl" rotWithShape="0">
              <a:prstClr val="black">
                <a:alpha val="40000"/>
              </a:prstClr>
            </a:outerShdw>
          </a:effectLst>
        </p:grpSpPr>
        <p:sp>
          <p:nvSpPr>
            <p:cNvPr id="39" name="Rectangle 38">
              <a:extLst>
                <a:ext uri="{FF2B5EF4-FFF2-40B4-BE49-F238E27FC236}">
                  <a16:creationId xmlns:a16="http://schemas.microsoft.com/office/drawing/2014/main" id="{6E1C1F1F-1F78-404F-9D49-16F82196CC43}"/>
                </a:ext>
              </a:extLst>
            </p:cNvPr>
            <p:cNvSpPr/>
            <p:nvPr/>
          </p:nvSpPr>
          <p:spPr>
            <a:xfrm>
              <a:off x="5258428" y="5659852"/>
              <a:ext cx="5185868" cy="960120"/>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48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Freeform: Shape 40">
              <a:extLst>
                <a:ext uri="{FF2B5EF4-FFF2-40B4-BE49-F238E27FC236}">
                  <a16:creationId xmlns:a16="http://schemas.microsoft.com/office/drawing/2014/main" id="{8CAB6270-CF0A-4500-ABE5-9FCBB34BF95E}"/>
                </a:ext>
              </a:extLst>
            </p:cNvPr>
            <p:cNvSpPr/>
            <p:nvPr/>
          </p:nvSpPr>
          <p:spPr>
            <a:xfrm>
              <a:off x="9428092" y="5659852"/>
              <a:ext cx="1014535" cy="960120"/>
            </a:xfrm>
            <a:custGeom>
              <a:avLst/>
              <a:gdLst>
                <a:gd name="connsiteX0" fmla="*/ 445242 w 1014535"/>
                <a:gd name="connsiteY0" fmla="*/ 0 h 960120"/>
                <a:gd name="connsiteX1" fmla="*/ 1014535 w 1014535"/>
                <a:gd name="connsiteY1" fmla="*/ 0 h 960120"/>
                <a:gd name="connsiteX2" fmla="*/ 1014535 w 1014535"/>
                <a:gd name="connsiteY2" fmla="*/ 960120 h 960120"/>
                <a:gd name="connsiteX3" fmla="*/ 0 w 1014535"/>
                <a:gd name="connsiteY3" fmla="*/ 960120 h 960120"/>
              </a:gdLst>
              <a:ahLst/>
              <a:cxnLst>
                <a:cxn ang="0">
                  <a:pos x="connsiteX0" y="connsiteY0"/>
                </a:cxn>
                <a:cxn ang="0">
                  <a:pos x="connsiteX1" y="connsiteY1"/>
                </a:cxn>
                <a:cxn ang="0">
                  <a:pos x="connsiteX2" y="connsiteY2"/>
                </a:cxn>
                <a:cxn ang="0">
                  <a:pos x="connsiteX3" y="connsiteY3"/>
                </a:cxn>
              </a:cxnLst>
              <a:rect l="l" t="t" r="r" b="b"/>
              <a:pathLst>
                <a:path w="1014535" h="960120">
                  <a:moveTo>
                    <a:pt x="445242" y="0"/>
                  </a:moveTo>
                  <a:lnTo>
                    <a:pt x="1014535" y="0"/>
                  </a:lnTo>
                  <a:lnTo>
                    <a:pt x="1014535" y="960120"/>
                  </a:lnTo>
                  <a:lnTo>
                    <a:pt x="0" y="960120"/>
                  </a:ln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3" name="TextBox 42">
            <a:extLst>
              <a:ext uri="{FF2B5EF4-FFF2-40B4-BE49-F238E27FC236}">
                <a16:creationId xmlns:a16="http://schemas.microsoft.com/office/drawing/2014/main" id="{8AF43C46-2087-4B7F-B764-2986857771CB}"/>
              </a:ext>
            </a:extLst>
          </p:cNvPr>
          <p:cNvSpPr txBox="1"/>
          <p:nvPr/>
        </p:nvSpPr>
        <p:spPr>
          <a:xfrm>
            <a:off x="6100467" y="5705807"/>
            <a:ext cx="3190704" cy="834074"/>
          </a:xfrm>
          <a:prstGeom prst="rect">
            <a:avLst/>
          </a:prstGeom>
          <a:noFill/>
        </p:spPr>
        <p:txBody>
          <a:bodyPr wrap="square" rtlCol="0">
            <a:spAutoFit/>
          </a:bodyPr>
          <a:lstStyle/>
          <a:p>
            <a:pPr defTabSz="1219170">
              <a:spcBef>
                <a:spcPct val="20000"/>
              </a:spcBef>
              <a:defRPr/>
            </a:pPr>
            <a:r>
              <a:rPr lang="en-US" sz="1300" dirty="0">
                <a:solidFill>
                  <a:srgbClr val="585858"/>
                </a:solidFill>
                <a:latin typeface="Bernard MT Condensed" panose="02050806060905020404" pitchFamily="18" charset="0"/>
              </a:rPr>
              <a:t>LOREM IPSUM</a:t>
            </a:r>
          </a:p>
          <a:p>
            <a:pPr defTabSz="1219170">
              <a:spcBef>
                <a:spcPct val="20000"/>
              </a:spcBef>
              <a:defRPr/>
            </a:pPr>
            <a:r>
              <a:rPr lang="en-US" sz="1100" dirty="0">
                <a:solidFill>
                  <a:srgbClr val="585858"/>
                </a:solidFill>
              </a:rPr>
              <a:t>Lorem ipsum dolor sit amet, consectetur adipiscing elit, sed do eiusmod tempor incididunt ut labore et dolore magna aliqua. Ut enim ad minim veniam.</a:t>
            </a:r>
          </a:p>
        </p:txBody>
      </p:sp>
      <p:sp>
        <p:nvSpPr>
          <p:cNvPr id="17" name="Freeform 41">
            <a:extLst>
              <a:ext uri="{FF2B5EF4-FFF2-40B4-BE49-F238E27FC236}">
                <a16:creationId xmlns:a16="http://schemas.microsoft.com/office/drawing/2014/main" id="{85A3465E-DFE3-4CF8-80AC-BA00229161EB}"/>
              </a:ext>
            </a:extLst>
          </p:cNvPr>
          <p:cNvSpPr>
            <a:spLocks noChangeAspect="1" noEditPoints="1"/>
          </p:cNvSpPr>
          <p:nvPr/>
        </p:nvSpPr>
        <p:spPr bwMode="auto">
          <a:xfrm>
            <a:off x="9823962" y="5957682"/>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101">
            <a:extLst>
              <a:ext uri="{FF2B5EF4-FFF2-40B4-BE49-F238E27FC236}">
                <a16:creationId xmlns:a16="http://schemas.microsoft.com/office/drawing/2014/main" id="{50F53784-653C-4B2C-A25B-3DAA5CE07639}"/>
              </a:ext>
            </a:extLst>
          </p:cNvPr>
          <p:cNvSpPr>
            <a:spLocks noChangeAspect="1" noEditPoints="1"/>
          </p:cNvSpPr>
          <p:nvPr/>
        </p:nvSpPr>
        <p:spPr bwMode="auto">
          <a:xfrm>
            <a:off x="10626195" y="2838928"/>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91">
            <a:extLst>
              <a:ext uri="{FF2B5EF4-FFF2-40B4-BE49-F238E27FC236}">
                <a16:creationId xmlns:a16="http://schemas.microsoft.com/office/drawing/2014/main" id="{796BCCA6-2FA4-4BC0-9F04-C3D9B05F9C75}"/>
              </a:ext>
            </a:extLst>
          </p:cNvPr>
          <p:cNvSpPr>
            <a:spLocks noChangeAspect="1" noEditPoints="1"/>
          </p:cNvSpPr>
          <p:nvPr/>
        </p:nvSpPr>
        <p:spPr bwMode="auto">
          <a:xfrm>
            <a:off x="10278833" y="4402552"/>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4" name="Group 3">
            <a:extLst>
              <a:ext uri="{FF2B5EF4-FFF2-40B4-BE49-F238E27FC236}">
                <a16:creationId xmlns:a16="http://schemas.microsoft.com/office/drawing/2014/main" id="{50CD9055-CF94-4157-90F8-9E967C329252}"/>
              </a:ext>
            </a:extLst>
          </p:cNvPr>
          <p:cNvGrpSpPr/>
          <p:nvPr/>
        </p:nvGrpSpPr>
        <p:grpSpPr>
          <a:xfrm>
            <a:off x="5760720" y="822960"/>
            <a:ext cx="1371600" cy="1143003"/>
            <a:chOff x="5760720" y="822960"/>
            <a:chExt cx="1371600" cy="1143003"/>
          </a:xfrm>
        </p:grpSpPr>
        <p:sp>
          <p:nvSpPr>
            <p:cNvPr id="2" name="Isosceles Triangle 1">
              <a:extLst>
                <a:ext uri="{FF2B5EF4-FFF2-40B4-BE49-F238E27FC236}">
                  <a16:creationId xmlns:a16="http://schemas.microsoft.com/office/drawing/2014/main" id="{F827546E-5460-4779-A01D-CDAB7D129528}"/>
                </a:ext>
              </a:extLst>
            </p:cNvPr>
            <p:cNvSpPr/>
            <p:nvPr/>
          </p:nvSpPr>
          <p:spPr>
            <a:xfrm rot="10800000">
              <a:off x="5760720" y="822963"/>
              <a:ext cx="1371600" cy="1143000"/>
            </a:xfrm>
            <a:prstGeom prst="triangle">
              <a:avLst>
                <a:gd name="adj" fmla="val 52904"/>
              </a:avLst>
            </a:pr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AC7BD4B3-9F95-47ED-88D6-FE6608D34E9E}"/>
                </a:ext>
              </a:extLst>
            </p:cNvPr>
            <p:cNvSpPr txBox="1"/>
            <p:nvPr/>
          </p:nvSpPr>
          <p:spPr>
            <a:xfrm>
              <a:off x="6204743" y="822960"/>
              <a:ext cx="462326" cy="830997"/>
            </a:xfrm>
            <a:prstGeom prst="rect">
              <a:avLst/>
            </a:prstGeom>
            <a:noFill/>
          </p:spPr>
          <p:txBody>
            <a:bodyPr wrap="square" rtlCol="0">
              <a:spAutoFit/>
            </a:bodyPr>
            <a:lstStyle/>
            <a:p>
              <a:pPr algn="ctr"/>
              <a:r>
                <a:rPr lang="en-US" sz="4800" dirty="0">
                  <a:solidFill>
                    <a:schemeClr val="bg1"/>
                  </a:solidFill>
                  <a:latin typeface="Bernard MT Condensed" panose="02050806060905020404" pitchFamily="18" charset="0"/>
                </a:rPr>
                <a:t>A</a:t>
              </a:r>
            </a:p>
          </p:txBody>
        </p:sp>
      </p:grpSp>
      <p:grpSp>
        <p:nvGrpSpPr>
          <p:cNvPr id="5" name="Group 4">
            <a:extLst>
              <a:ext uri="{FF2B5EF4-FFF2-40B4-BE49-F238E27FC236}">
                <a16:creationId xmlns:a16="http://schemas.microsoft.com/office/drawing/2014/main" id="{134A511D-9F39-4920-BEA3-D38B41D565E3}"/>
              </a:ext>
            </a:extLst>
          </p:cNvPr>
          <p:cNvGrpSpPr/>
          <p:nvPr/>
        </p:nvGrpSpPr>
        <p:grpSpPr>
          <a:xfrm>
            <a:off x="5376672" y="2377440"/>
            <a:ext cx="1371600" cy="1143003"/>
            <a:chOff x="5376672" y="2377440"/>
            <a:chExt cx="1371600" cy="1143003"/>
          </a:xfrm>
        </p:grpSpPr>
        <p:sp>
          <p:nvSpPr>
            <p:cNvPr id="24" name="Isosceles Triangle 23">
              <a:extLst>
                <a:ext uri="{FF2B5EF4-FFF2-40B4-BE49-F238E27FC236}">
                  <a16:creationId xmlns:a16="http://schemas.microsoft.com/office/drawing/2014/main" id="{36A065B9-BAE4-4B49-A5C0-63F2BE7BB491}"/>
                </a:ext>
              </a:extLst>
            </p:cNvPr>
            <p:cNvSpPr/>
            <p:nvPr/>
          </p:nvSpPr>
          <p:spPr>
            <a:xfrm rot="10800000">
              <a:off x="5376672" y="2377443"/>
              <a:ext cx="1371600" cy="1143000"/>
            </a:xfrm>
            <a:prstGeom prst="triangle">
              <a:avLst>
                <a:gd name="adj" fmla="val 52904"/>
              </a:avLst>
            </a:pr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CB438B45-1D1E-469D-93D3-202C937E8DFD}"/>
                </a:ext>
              </a:extLst>
            </p:cNvPr>
            <p:cNvSpPr txBox="1"/>
            <p:nvPr/>
          </p:nvSpPr>
          <p:spPr>
            <a:xfrm>
              <a:off x="5820695" y="2377440"/>
              <a:ext cx="462326" cy="830997"/>
            </a:xfrm>
            <a:prstGeom prst="rect">
              <a:avLst/>
            </a:prstGeom>
            <a:noFill/>
          </p:spPr>
          <p:txBody>
            <a:bodyPr wrap="square" rtlCol="0">
              <a:spAutoFit/>
            </a:bodyPr>
            <a:lstStyle/>
            <a:p>
              <a:pPr algn="ctr"/>
              <a:r>
                <a:rPr lang="en-US" sz="4800" dirty="0">
                  <a:solidFill>
                    <a:schemeClr val="bg1"/>
                  </a:solidFill>
                  <a:latin typeface="Bernard MT Condensed" panose="02050806060905020404" pitchFamily="18" charset="0"/>
                </a:rPr>
                <a:t>B</a:t>
              </a:r>
            </a:p>
          </p:txBody>
        </p:sp>
      </p:grpSp>
      <p:grpSp>
        <p:nvGrpSpPr>
          <p:cNvPr id="6" name="Group 5">
            <a:extLst>
              <a:ext uri="{FF2B5EF4-FFF2-40B4-BE49-F238E27FC236}">
                <a16:creationId xmlns:a16="http://schemas.microsoft.com/office/drawing/2014/main" id="{37BE0B5B-02BC-4A3E-AA58-DB9493CD762B}"/>
              </a:ext>
            </a:extLst>
          </p:cNvPr>
          <p:cNvGrpSpPr/>
          <p:nvPr/>
        </p:nvGrpSpPr>
        <p:grpSpPr>
          <a:xfrm>
            <a:off x="4992624" y="3931920"/>
            <a:ext cx="1371600" cy="1143003"/>
            <a:chOff x="4992624" y="3931920"/>
            <a:chExt cx="1371600" cy="1143003"/>
          </a:xfrm>
        </p:grpSpPr>
        <p:sp>
          <p:nvSpPr>
            <p:cNvPr id="32" name="Isosceles Triangle 31">
              <a:extLst>
                <a:ext uri="{FF2B5EF4-FFF2-40B4-BE49-F238E27FC236}">
                  <a16:creationId xmlns:a16="http://schemas.microsoft.com/office/drawing/2014/main" id="{7AE702F9-7BF9-49E7-9CC9-D268005E44AA}"/>
                </a:ext>
              </a:extLst>
            </p:cNvPr>
            <p:cNvSpPr/>
            <p:nvPr/>
          </p:nvSpPr>
          <p:spPr>
            <a:xfrm rot="10800000">
              <a:off x="4992624" y="3931923"/>
              <a:ext cx="1371600" cy="1143000"/>
            </a:xfrm>
            <a:prstGeom prst="triangle">
              <a:avLst>
                <a:gd name="adj" fmla="val 52904"/>
              </a:avLst>
            </a:pr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5220126C-0A77-4232-B549-54FFBC8CA55F}"/>
                </a:ext>
              </a:extLst>
            </p:cNvPr>
            <p:cNvSpPr txBox="1"/>
            <p:nvPr/>
          </p:nvSpPr>
          <p:spPr>
            <a:xfrm>
              <a:off x="5436647" y="3931920"/>
              <a:ext cx="462326" cy="830997"/>
            </a:xfrm>
            <a:prstGeom prst="rect">
              <a:avLst/>
            </a:prstGeom>
            <a:noFill/>
          </p:spPr>
          <p:txBody>
            <a:bodyPr wrap="square" rtlCol="0">
              <a:spAutoFit/>
            </a:bodyPr>
            <a:lstStyle/>
            <a:p>
              <a:pPr algn="ctr"/>
              <a:r>
                <a:rPr lang="en-US" sz="4800" dirty="0">
                  <a:solidFill>
                    <a:schemeClr val="bg1"/>
                  </a:solidFill>
                  <a:latin typeface="Bernard MT Condensed" panose="02050806060905020404" pitchFamily="18" charset="0"/>
                </a:rPr>
                <a:t>C</a:t>
              </a:r>
            </a:p>
          </p:txBody>
        </p:sp>
      </p:grpSp>
      <p:grpSp>
        <p:nvGrpSpPr>
          <p:cNvPr id="8" name="Group 7">
            <a:extLst>
              <a:ext uri="{FF2B5EF4-FFF2-40B4-BE49-F238E27FC236}">
                <a16:creationId xmlns:a16="http://schemas.microsoft.com/office/drawing/2014/main" id="{43515013-3D60-46C9-9B3A-730D4DA703ED}"/>
              </a:ext>
            </a:extLst>
          </p:cNvPr>
          <p:cNvGrpSpPr/>
          <p:nvPr/>
        </p:nvGrpSpPr>
        <p:grpSpPr>
          <a:xfrm>
            <a:off x="4608576" y="5486400"/>
            <a:ext cx="1371600" cy="1143003"/>
            <a:chOff x="4608576" y="5486400"/>
            <a:chExt cx="1371600" cy="1143003"/>
          </a:xfrm>
        </p:grpSpPr>
        <p:sp>
          <p:nvSpPr>
            <p:cNvPr id="40" name="Isosceles Triangle 39">
              <a:extLst>
                <a:ext uri="{FF2B5EF4-FFF2-40B4-BE49-F238E27FC236}">
                  <a16:creationId xmlns:a16="http://schemas.microsoft.com/office/drawing/2014/main" id="{8CD9042E-6512-4A5F-ACB4-277345263FC9}"/>
                </a:ext>
              </a:extLst>
            </p:cNvPr>
            <p:cNvSpPr/>
            <p:nvPr/>
          </p:nvSpPr>
          <p:spPr>
            <a:xfrm rot="10800000">
              <a:off x="4608576" y="5486403"/>
              <a:ext cx="1371600" cy="1143000"/>
            </a:xfrm>
            <a:prstGeom prst="triangle">
              <a:avLst>
                <a:gd name="adj" fmla="val 52904"/>
              </a:avLst>
            </a:prstGeom>
            <a:solidFill>
              <a:srgbClr val="D3413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a:extLst>
                <a:ext uri="{FF2B5EF4-FFF2-40B4-BE49-F238E27FC236}">
                  <a16:creationId xmlns:a16="http://schemas.microsoft.com/office/drawing/2014/main" id="{095DA35F-EB84-472B-8880-4EBF90E39EA9}"/>
                </a:ext>
              </a:extLst>
            </p:cNvPr>
            <p:cNvSpPr txBox="1"/>
            <p:nvPr/>
          </p:nvSpPr>
          <p:spPr>
            <a:xfrm>
              <a:off x="5052599" y="5486400"/>
              <a:ext cx="462326" cy="830997"/>
            </a:xfrm>
            <a:prstGeom prst="rect">
              <a:avLst/>
            </a:prstGeom>
            <a:noFill/>
          </p:spPr>
          <p:txBody>
            <a:bodyPr wrap="square" rtlCol="0">
              <a:spAutoFit/>
            </a:bodyPr>
            <a:lstStyle/>
            <a:p>
              <a:pPr algn="ctr"/>
              <a:r>
                <a:rPr lang="en-US" sz="4800" dirty="0">
                  <a:solidFill>
                    <a:schemeClr val="bg1"/>
                  </a:solidFill>
                  <a:latin typeface="Bernard MT Condensed" panose="02050806060905020404" pitchFamily="18" charset="0"/>
                </a:rPr>
                <a:t>D</a:t>
              </a:r>
            </a:p>
          </p:txBody>
        </p:sp>
      </p:grpSp>
      <p:pic>
        <p:nvPicPr>
          <p:cNvPr id="44" name="Picture 43">
            <a:hlinkClick r:id="rId2"/>
            <a:extLst>
              <a:ext uri="{FF2B5EF4-FFF2-40B4-BE49-F238E27FC236}">
                <a16:creationId xmlns:a16="http://schemas.microsoft.com/office/drawing/2014/main" id="{C4034C40-7770-4322-85AD-E919E8E136A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85681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left)">
                                      <p:cBhvr>
                                        <p:cTn id="10" dur="500"/>
                                        <p:tgtEl>
                                          <p:spTgt spid="7"/>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9">
                                            <p:txEl>
                                              <p:pRg st="0" end="0"/>
                                            </p:txEl>
                                          </p:spTgt>
                                        </p:tgtEl>
                                        <p:attrNameLst>
                                          <p:attrName>style.visibility</p:attrName>
                                        </p:attrNameLst>
                                      </p:cBhvr>
                                      <p:to>
                                        <p:strVal val="visible"/>
                                      </p:to>
                                    </p:set>
                                    <p:animEffect transition="in" filter="fade">
                                      <p:cBhvr>
                                        <p:cTn id="14" dur="500"/>
                                        <p:tgtEl>
                                          <p:spTgt spid="9">
                                            <p:txEl>
                                              <p:pRg st="0" end="0"/>
                                            </p:txEl>
                                          </p:spTgt>
                                        </p:tgtEl>
                                      </p:cBhvr>
                                    </p:animEffect>
                                    <p:anim calcmode="lin" valueType="num">
                                      <p:cBhvr>
                                        <p:cTn id="15"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9">
                                            <p:txEl>
                                              <p:pRg st="2" end="2"/>
                                            </p:txEl>
                                          </p:spTgt>
                                        </p:tgtEl>
                                        <p:attrNameLst>
                                          <p:attrName>style.visibility</p:attrName>
                                        </p:attrNameLst>
                                      </p:cBhvr>
                                      <p:to>
                                        <p:strVal val="visible"/>
                                      </p:to>
                                    </p:set>
                                    <p:animEffect transition="in" filter="fade">
                                      <p:cBhvr>
                                        <p:cTn id="20" dur="500"/>
                                        <p:tgtEl>
                                          <p:spTgt spid="9">
                                            <p:txEl>
                                              <p:pRg st="2" end="2"/>
                                            </p:txEl>
                                          </p:spTgt>
                                        </p:tgtEl>
                                      </p:cBhvr>
                                    </p:animEffect>
                                    <p:anim calcmode="lin" valueType="num">
                                      <p:cBhvr>
                                        <p:cTn id="21"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9">
                                            <p:txEl>
                                              <p:pRg st="3" end="3"/>
                                            </p:txEl>
                                          </p:spTgt>
                                        </p:tgtEl>
                                        <p:attrNameLst>
                                          <p:attrName>style.visibility</p:attrName>
                                        </p:attrNameLst>
                                      </p:cBhvr>
                                      <p:to>
                                        <p:strVal val="visible"/>
                                      </p:to>
                                    </p:set>
                                    <p:animEffect transition="in" filter="fade">
                                      <p:cBhvr>
                                        <p:cTn id="26" dur="500"/>
                                        <p:tgtEl>
                                          <p:spTgt spid="9">
                                            <p:txEl>
                                              <p:pRg st="3" end="3"/>
                                            </p:txEl>
                                          </p:spTgt>
                                        </p:tgtEl>
                                      </p:cBhvr>
                                    </p:animEffect>
                                    <p:anim calcmode="lin" valueType="num">
                                      <p:cBhvr>
                                        <p:cTn id="27"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9">
                                            <p:txEl>
                                              <p:pRg st="5" end="5"/>
                                            </p:txEl>
                                          </p:spTgt>
                                        </p:tgtEl>
                                        <p:attrNameLst>
                                          <p:attrName>style.visibility</p:attrName>
                                        </p:attrNameLst>
                                      </p:cBhvr>
                                      <p:to>
                                        <p:strVal val="visible"/>
                                      </p:to>
                                    </p:set>
                                    <p:animEffect transition="in" filter="fade">
                                      <p:cBhvr>
                                        <p:cTn id="32" dur="500"/>
                                        <p:tgtEl>
                                          <p:spTgt spid="9">
                                            <p:txEl>
                                              <p:pRg st="5" end="5"/>
                                            </p:txEl>
                                          </p:spTgt>
                                        </p:tgtEl>
                                      </p:cBhvr>
                                    </p:animEffect>
                                    <p:anim calcmode="lin" valueType="num">
                                      <p:cBhvr>
                                        <p:cTn id="33"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9">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9">
                                            <p:txEl>
                                              <p:pRg st="7" end="7"/>
                                            </p:txEl>
                                          </p:spTgt>
                                        </p:tgtEl>
                                        <p:attrNameLst>
                                          <p:attrName>style.visibility</p:attrName>
                                        </p:attrNameLst>
                                      </p:cBhvr>
                                      <p:to>
                                        <p:strVal val="visible"/>
                                      </p:to>
                                    </p:set>
                                    <p:animEffect transition="in" filter="fade">
                                      <p:cBhvr>
                                        <p:cTn id="38" dur="500"/>
                                        <p:tgtEl>
                                          <p:spTgt spid="9">
                                            <p:txEl>
                                              <p:pRg st="7" end="7"/>
                                            </p:txEl>
                                          </p:spTgt>
                                        </p:tgtEl>
                                      </p:cBhvr>
                                    </p:animEffect>
                                    <p:anim calcmode="lin" valueType="num">
                                      <p:cBhvr>
                                        <p:cTn id="39"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9">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9">
                                            <p:txEl>
                                              <p:pRg st="9" end="9"/>
                                            </p:txEl>
                                          </p:spTgt>
                                        </p:tgtEl>
                                        <p:attrNameLst>
                                          <p:attrName>style.visibility</p:attrName>
                                        </p:attrNameLst>
                                      </p:cBhvr>
                                      <p:to>
                                        <p:strVal val="visible"/>
                                      </p:to>
                                    </p:set>
                                    <p:animEffect transition="in" filter="fade">
                                      <p:cBhvr>
                                        <p:cTn id="44" dur="500"/>
                                        <p:tgtEl>
                                          <p:spTgt spid="9">
                                            <p:txEl>
                                              <p:pRg st="9" end="9"/>
                                            </p:txEl>
                                          </p:spTgt>
                                        </p:tgtEl>
                                      </p:cBhvr>
                                    </p:animEffect>
                                    <p:anim calcmode="lin" valueType="num">
                                      <p:cBhvr>
                                        <p:cTn id="45" dur="500" fill="hold"/>
                                        <p:tgtEl>
                                          <p:spTgt spid="9">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9">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22" presetClass="entr" presetSubtype="4" fill="hold" grpId="0" nodeType="afterEffect">
                                  <p:stCondLst>
                                    <p:cond delay="0"/>
                                  </p:stCondLst>
                                  <p:childTnLst>
                                    <p:set>
                                      <p:cBhvr>
                                        <p:cTn id="49" dur="1" fill="hold">
                                          <p:stCondLst>
                                            <p:cond delay="0"/>
                                          </p:stCondLst>
                                        </p:cTn>
                                        <p:tgtEl>
                                          <p:spTgt spid="3"/>
                                        </p:tgtEl>
                                        <p:attrNameLst>
                                          <p:attrName>style.visibility</p:attrName>
                                        </p:attrNameLst>
                                      </p:cBhvr>
                                      <p:to>
                                        <p:strVal val="visible"/>
                                      </p:to>
                                    </p:set>
                                    <p:animEffect transition="in" filter="wipe(down)">
                                      <p:cBhvr>
                                        <p:cTn id="50" dur="500"/>
                                        <p:tgtEl>
                                          <p:spTgt spid="3"/>
                                        </p:tgtEl>
                                      </p:cBhvr>
                                    </p:animEffect>
                                  </p:childTnLst>
                                </p:cTn>
                              </p:par>
                            </p:childTnLst>
                          </p:cTn>
                        </p:par>
                        <p:par>
                          <p:cTn id="51" fill="hold">
                            <p:stCondLst>
                              <p:cond delay="4000"/>
                            </p:stCondLst>
                            <p:childTnLst>
                              <p:par>
                                <p:cTn id="52" presetID="22" presetClass="entr" presetSubtype="1" fill="hold" nodeType="afterEffect">
                                  <p:stCondLst>
                                    <p:cond delay="0"/>
                                  </p:stCondLst>
                                  <p:childTnLst>
                                    <p:set>
                                      <p:cBhvr>
                                        <p:cTn id="53" dur="1" fill="hold">
                                          <p:stCondLst>
                                            <p:cond delay="0"/>
                                          </p:stCondLst>
                                        </p:cTn>
                                        <p:tgtEl>
                                          <p:spTgt spid="4"/>
                                        </p:tgtEl>
                                        <p:attrNameLst>
                                          <p:attrName>style.visibility</p:attrName>
                                        </p:attrNameLst>
                                      </p:cBhvr>
                                      <p:to>
                                        <p:strVal val="visible"/>
                                      </p:to>
                                    </p:set>
                                    <p:animEffect transition="in" filter="wipe(up)">
                                      <p:cBhvr>
                                        <p:cTn id="54" dur="500"/>
                                        <p:tgtEl>
                                          <p:spTgt spid="4"/>
                                        </p:tgtEl>
                                      </p:cBhvr>
                                    </p:animEffect>
                                  </p:childTnLst>
                                </p:cTn>
                              </p:par>
                            </p:childTnLst>
                          </p:cTn>
                        </p:par>
                        <p:par>
                          <p:cTn id="55" fill="hold">
                            <p:stCondLst>
                              <p:cond delay="4500"/>
                            </p:stCondLst>
                            <p:childTnLst>
                              <p:par>
                                <p:cTn id="56" presetID="2" presetClass="entr" presetSubtype="2" fill="hold" nodeType="afterEffect">
                                  <p:stCondLst>
                                    <p:cond delay="0"/>
                                  </p:stCondLst>
                                  <p:childTnLst>
                                    <p:set>
                                      <p:cBhvr>
                                        <p:cTn id="57" dur="1" fill="hold">
                                          <p:stCondLst>
                                            <p:cond delay="0"/>
                                          </p:stCondLst>
                                        </p:cTn>
                                        <p:tgtEl>
                                          <p:spTgt spid="45"/>
                                        </p:tgtEl>
                                        <p:attrNameLst>
                                          <p:attrName>style.visibility</p:attrName>
                                        </p:attrNameLst>
                                      </p:cBhvr>
                                      <p:to>
                                        <p:strVal val="visible"/>
                                      </p:to>
                                    </p:set>
                                    <p:anim calcmode="lin" valueType="num">
                                      <p:cBhvr additive="base">
                                        <p:cTn id="58" dur="500" fill="hold"/>
                                        <p:tgtEl>
                                          <p:spTgt spid="45"/>
                                        </p:tgtEl>
                                        <p:attrNameLst>
                                          <p:attrName>ppt_x</p:attrName>
                                        </p:attrNameLst>
                                      </p:cBhvr>
                                      <p:tavLst>
                                        <p:tav tm="0">
                                          <p:val>
                                            <p:strVal val="1+#ppt_w/2"/>
                                          </p:val>
                                        </p:tav>
                                        <p:tav tm="100000">
                                          <p:val>
                                            <p:strVal val="#ppt_x"/>
                                          </p:val>
                                        </p:tav>
                                      </p:tavLst>
                                    </p:anim>
                                    <p:anim calcmode="lin" valueType="num">
                                      <p:cBhvr additive="base">
                                        <p:cTn id="59" dur="500" fill="hold"/>
                                        <p:tgtEl>
                                          <p:spTgt spid="45"/>
                                        </p:tgtEl>
                                        <p:attrNameLst>
                                          <p:attrName>ppt_y</p:attrName>
                                        </p:attrNameLst>
                                      </p:cBhvr>
                                      <p:tavLst>
                                        <p:tav tm="0">
                                          <p:val>
                                            <p:strVal val="#ppt_y"/>
                                          </p:val>
                                        </p:tav>
                                        <p:tav tm="100000">
                                          <p:val>
                                            <p:strVal val="#ppt_y"/>
                                          </p:val>
                                        </p:tav>
                                      </p:tavLst>
                                    </p:anim>
                                  </p:childTnLst>
                                </p:cTn>
                              </p:par>
                              <p:par>
                                <p:cTn id="60" presetID="2" presetClass="entr" presetSubtype="2" fill="hold" grpId="0" nodeType="withEffect">
                                  <p:stCondLst>
                                    <p:cond delay="0"/>
                                  </p:stCondLst>
                                  <p:childTnLst>
                                    <p:set>
                                      <p:cBhvr>
                                        <p:cTn id="61" dur="1" fill="hold">
                                          <p:stCondLst>
                                            <p:cond delay="0"/>
                                          </p:stCondLst>
                                        </p:cTn>
                                        <p:tgtEl>
                                          <p:spTgt spid="16"/>
                                        </p:tgtEl>
                                        <p:attrNameLst>
                                          <p:attrName>style.visibility</p:attrName>
                                        </p:attrNameLst>
                                      </p:cBhvr>
                                      <p:to>
                                        <p:strVal val="visible"/>
                                      </p:to>
                                    </p:set>
                                    <p:anim calcmode="lin" valueType="num">
                                      <p:cBhvr additive="base">
                                        <p:cTn id="62" dur="500" fill="hold"/>
                                        <p:tgtEl>
                                          <p:spTgt spid="16"/>
                                        </p:tgtEl>
                                        <p:attrNameLst>
                                          <p:attrName>ppt_x</p:attrName>
                                        </p:attrNameLst>
                                      </p:cBhvr>
                                      <p:tavLst>
                                        <p:tav tm="0">
                                          <p:val>
                                            <p:strVal val="1+#ppt_w/2"/>
                                          </p:val>
                                        </p:tav>
                                        <p:tav tm="100000">
                                          <p:val>
                                            <p:strVal val="#ppt_x"/>
                                          </p:val>
                                        </p:tav>
                                      </p:tavLst>
                                    </p:anim>
                                    <p:anim calcmode="lin" valueType="num">
                                      <p:cBhvr additive="base">
                                        <p:cTn id="63" dur="500" fill="hold"/>
                                        <p:tgtEl>
                                          <p:spTgt spid="16"/>
                                        </p:tgtEl>
                                        <p:attrNameLst>
                                          <p:attrName>ppt_y</p:attrName>
                                        </p:attrNameLst>
                                      </p:cBhvr>
                                      <p:tavLst>
                                        <p:tav tm="0">
                                          <p:val>
                                            <p:strVal val="#ppt_y"/>
                                          </p:val>
                                        </p:tav>
                                        <p:tav tm="100000">
                                          <p:val>
                                            <p:strVal val="#ppt_y"/>
                                          </p:val>
                                        </p:tav>
                                      </p:tavLst>
                                    </p:anim>
                                  </p:childTnLst>
                                </p:cTn>
                              </p:par>
                            </p:childTnLst>
                          </p:cTn>
                        </p:par>
                        <p:par>
                          <p:cTn id="64" fill="hold">
                            <p:stCondLst>
                              <p:cond delay="5000"/>
                            </p:stCondLst>
                            <p:childTnLst>
                              <p:par>
                                <p:cTn id="65" presetID="22" presetClass="entr" presetSubtype="1" fill="hold" grpId="0" nodeType="after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wipe(up)">
                                      <p:cBhvr>
                                        <p:cTn id="67" dur="1000"/>
                                        <p:tgtEl>
                                          <p:spTgt spid="15"/>
                                        </p:tgtEl>
                                      </p:cBhvr>
                                    </p:animEffect>
                                  </p:childTnLst>
                                </p:cTn>
                              </p:par>
                            </p:childTnLst>
                          </p:cTn>
                        </p:par>
                        <p:par>
                          <p:cTn id="68" fill="hold">
                            <p:stCondLst>
                              <p:cond delay="6000"/>
                            </p:stCondLst>
                            <p:childTnLst>
                              <p:par>
                                <p:cTn id="69" presetID="22" presetClass="entr" presetSubtype="4" fill="hold" grpId="0" nodeType="afterEffect">
                                  <p:stCondLst>
                                    <p:cond delay="0"/>
                                  </p:stCondLst>
                                  <p:childTnLst>
                                    <p:set>
                                      <p:cBhvr>
                                        <p:cTn id="70" dur="1" fill="hold">
                                          <p:stCondLst>
                                            <p:cond delay="0"/>
                                          </p:stCondLst>
                                        </p:cTn>
                                        <p:tgtEl>
                                          <p:spTgt spid="22"/>
                                        </p:tgtEl>
                                        <p:attrNameLst>
                                          <p:attrName>style.visibility</p:attrName>
                                        </p:attrNameLst>
                                      </p:cBhvr>
                                      <p:to>
                                        <p:strVal val="visible"/>
                                      </p:to>
                                    </p:set>
                                    <p:animEffect transition="in" filter="wipe(down)">
                                      <p:cBhvr>
                                        <p:cTn id="71" dur="500"/>
                                        <p:tgtEl>
                                          <p:spTgt spid="22"/>
                                        </p:tgtEl>
                                      </p:cBhvr>
                                    </p:animEffect>
                                  </p:childTnLst>
                                </p:cTn>
                              </p:par>
                            </p:childTnLst>
                          </p:cTn>
                        </p:par>
                        <p:par>
                          <p:cTn id="72" fill="hold">
                            <p:stCondLst>
                              <p:cond delay="6500"/>
                            </p:stCondLst>
                            <p:childTnLst>
                              <p:par>
                                <p:cTn id="73" presetID="22" presetClass="entr" presetSubtype="1" fill="hold" nodeType="afterEffect">
                                  <p:stCondLst>
                                    <p:cond delay="0"/>
                                  </p:stCondLst>
                                  <p:childTnLst>
                                    <p:set>
                                      <p:cBhvr>
                                        <p:cTn id="74" dur="1" fill="hold">
                                          <p:stCondLst>
                                            <p:cond delay="0"/>
                                          </p:stCondLst>
                                        </p:cTn>
                                        <p:tgtEl>
                                          <p:spTgt spid="5"/>
                                        </p:tgtEl>
                                        <p:attrNameLst>
                                          <p:attrName>style.visibility</p:attrName>
                                        </p:attrNameLst>
                                      </p:cBhvr>
                                      <p:to>
                                        <p:strVal val="visible"/>
                                      </p:to>
                                    </p:set>
                                    <p:animEffect transition="in" filter="wipe(up)">
                                      <p:cBhvr>
                                        <p:cTn id="75" dur="500"/>
                                        <p:tgtEl>
                                          <p:spTgt spid="5"/>
                                        </p:tgtEl>
                                      </p:cBhvr>
                                    </p:animEffect>
                                  </p:childTnLst>
                                </p:cTn>
                              </p:par>
                            </p:childTnLst>
                          </p:cTn>
                        </p:par>
                        <p:par>
                          <p:cTn id="76" fill="hold">
                            <p:stCondLst>
                              <p:cond delay="7000"/>
                            </p:stCondLst>
                            <p:childTnLst>
                              <p:par>
                                <p:cTn id="77" presetID="2" presetClass="entr" presetSubtype="2" fill="hold" nodeType="afterEffect">
                                  <p:stCondLst>
                                    <p:cond delay="0"/>
                                  </p:stCondLst>
                                  <p:childTnLst>
                                    <p:set>
                                      <p:cBhvr>
                                        <p:cTn id="78" dur="1" fill="hold">
                                          <p:stCondLst>
                                            <p:cond delay="0"/>
                                          </p:stCondLst>
                                        </p:cTn>
                                        <p:tgtEl>
                                          <p:spTgt spid="46"/>
                                        </p:tgtEl>
                                        <p:attrNameLst>
                                          <p:attrName>style.visibility</p:attrName>
                                        </p:attrNameLst>
                                      </p:cBhvr>
                                      <p:to>
                                        <p:strVal val="visible"/>
                                      </p:to>
                                    </p:set>
                                    <p:anim calcmode="lin" valueType="num">
                                      <p:cBhvr additive="base">
                                        <p:cTn id="79" dur="500" fill="hold"/>
                                        <p:tgtEl>
                                          <p:spTgt spid="46"/>
                                        </p:tgtEl>
                                        <p:attrNameLst>
                                          <p:attrName>ppt_x</p:attrName>
                                        </p:attrNameLst>
                                      </p:cBhvr>
                                      <p:tavLst>
                                        <p:tav tm="0">
                                          <p:val>
                                            <p:strVal val="1+#ppt_w/2"/>
                                          </p:val>
                                        </p:tav>
                                        <p:tav tm="100000">
                                          <p:val>
                                            <p:strVal val="#ppt_x"/>
                                          </p:val>
                                        </p:tav>
                                      </p:tavLst>
                                    </p:anim>
                                    <p:anim calcmode="lin" valueType="num">
                                      <p:cBhvr additive="base">
                                        <p:cTn id="80" dur="500" fill="hold"/>
                                        <p:tgtEl>
                                          <p:spTgt spid="46"/>
                                        </p:tgtEl>
                                        <p:attrNameLst>
                                          <p:attrName>ppt_y</p:attrName>
                                        </p:attrNameLst>
                                      </p:cBhvr>
                                      <p:tavLst>
                                        <p:tav tm="0">
                                          <p:val>
                                            <p:strVal val="#ppt_y"/>
                                          </p:val>
                                        </p:tav>
                                        <p:tav tm="100000">
                                          <p:val>
                                            <p:strVal val="#ppt_y"/>
                                          </p:val>
                                        </p:tav>
                                      </p:tavLst>
                                    </p:anim>
                                  </p:childTnLst>
                                </p:cTn>
                              </p:par>
                              <p:par>
                                <p:cTn id="81" presetID="2" presetClass="entr" presetSubtype="2" fill="hold" grpId="0" nodeType="withEffect">
                                  <p:stCondLst>
                                    <p:cond delay="0"/>
                                  </p:stCondLst>
                                  <p:childTnLst>
                                    <p:set>
                                      <p:cBhvr>
                                        <p:cTn id="82" dur="1" fill="hold">
                                          <p:stCondLst>
                                            <p:cond delay="0"/>
                                          </p:stCondLst>
                                        </p:cTn>
                                        <p:tgtEl>
                                          <p:spTgt spid="18"/>
                                        </p:tgtEl>
                                        <p:attrNameLst>
                                          <p:attrName>style.visibility</p:attrName>
                                        </p:attrNameLst>
                                      </p:cBhvr>
                                      <p:to>
                                        <p:strVal val="visible"/>
                                      </p:to>
                                    </p:set>
                                    <p:anim calcmode="lin" valueType="num">
                                      <p:cBhvr additive="base">
                                        <p:cTn id="83" dur="500" fill="hold"/>
                                        <p:tgtEl>
                                          <p:spTgt spid="18"/>
                                        </p:tgtEl>
                                        <p:attrNameLst>
                                          <p:attrName>ppt_x</p:attrName>
                                        </p:attrNameLst>
                                      </p:cBhvr>
                                      <p:tavLst>
                                        <p:tav tm="0">
                                          <p:val>
                                            <p:strVal val="1+#ppt_w/2"/>
                                          </p:val>
                                        </p:tav>
                                        <p:tav tm="100000">
                                          <p:val>
                                            <p:strVal val="#ppt_x"/>
                                          </p:val>
                                        </p:tav>
                                      </p:tavLst>
                                    </p:anim>
                                    <p:anim calcmode="lin" valueType="num">
                                      <p:cBhvr additive="base">
                                        <p:cTn id="84" dur="500" fill="hold"/>
                                        <p:tgtEl>
                                          <p:spTgt spid="18"/>
                                        </p:tgtEl>
                                        <p:attrNameLst>
                                          <p:attrName>ppt_y</p:attrName>
                                        </p:attrNameLst>
                                      </p:cBhvr>
                                      <p:tavLst>
                                        <p:tav tm="0">
                                          <p:val>
                                            <p:strVal val="#ppt_y"/>
                                          </p:val>
                                        </p:tav>
                                        <p:tav tm="100000">
                                          <p:val>
                                            <p:strVal val="#ppt_y"/>
                                          </p:val>
                                        </p:tav>
                                      </p:tavLst>
                                    </p:anim>
                                  </p:childTnLst>
                                </p:cTn>
                              </p:par>
                            </p:childTnLst>
                          </p:cTn>
                        </p:par>
                        <p:par>
                          <p:cTn id="85" fill="hold">
                            <p:stCondLst>
                              <p:cond delay="7500"/>
                            </p:stCondLst>
                            <p:childTnLst>
                              <p:par>
                                <p:cTn id="86" presetID="22" presetClass="entr" presetSubtype="1" fill="hold" grpId="0" nodeType="afterEffect">
                                  <p:stCondLst>
                                    <p:cond delay="0"/>
                                  </p:stCondLst>
                                  <p:childTnLst>
                                    <p:set>
                                      <p:cBhvr>
                                        <p:cTn id="87" dur="1" fill="hold">
                                          <p:stCondLst>
                                            <p:cond delay="0"/>
                                          </p:stCondLst>
                                        </p:cTn>
                                        <p:tgtEl>
                                          <p:spTgt spid="27"/>
                                        </p:tgtEl>
                                        <p:attrNameLst>
                                          <p:attrName>style.visibility</p:attrName>
                                        </p:attrNameLst>
                                      </p:cBhvr>
                                      <p:to>
                                        <p:strVal val="visible"/>
                                      </p:to>
                                    </p:set>
                                    <p:animEffect transition="in" filter="wipe(up)">
                                      <p:cBhvr>
                                        <p:cTn id="88" dur="1000"/>
                                        <p:tgtEl>
                                          <p:spTgt spid="27"/>
                                        </p:tgtEl>
                                      </p:cBhvr>
                                    </p:animEffect>
                                  </p:childTnLst>
                                </p:cTn>
                              </p:par>
                            </p:childTnLst>
                          </p:cTn>
                        </p:par>
                        <p:par>
                          <p:cTn id="89" fill="hold">
                            <p:stCondLst>
                              <p:cond delay="8500"/>
                            </p:stCondLst>
                            <p:childTnLst>
                              <p:par>
                                <p:cTn id="90" presetID="22" presetClass="entr" presetSubtype="4" fill="hold" grpId="0" nodeType="afterEffect">
                                  <p:stCondLst>
                                    <p:cond delay="0"/>
                                  </p:stCondLst>
                                  <p:childTnLst>
                                    <p:set>
                                      <p:cBhvr>
                                        <p:cTn id="91" dur="1" fill="hold">
                                          <p:stCondLst>
                                            <p:cond delay="0"/>
                                          </p:stCondLst>
                                        </p:cTn>
                                        <p:tgtEl>
                                          <p:spTgt spid="30"/>
                                        </p:tgtEl>
                                        <p:attrNameLst>
                                          <p:attrName>style.visibility</p:attrName>
                                        </p:attrNameLst>
                                      </p:cBhvr>
                                      <p:to>
                                        <p:strVal val="visible"/>
                                      </p:to>
                                    </p:set>
                                    <p:animEffect transition="in" filter="wipe(down)">
                                      <p:cBhvr>
                                        <p:cTn id="92" dur="500"/>
                                        <p:tgtEl>
                                          <p:spTgt spid="30"/>
                                        </p:tgtEl>
                                      </p:cBhvr>
                                    </p:animEffect>
                                  </p:childTnLst>
                                </p:cTn>
                              </p:par>
                            </p:childTnLst>
                          </p:cTn>
                        </p:par>
                        <p:par>
                          <p:cTn id="93" fill="hold">
                            <p:stCondLst>
                              <p:cond delay="9000"/>
                            </p:stCondLst>
                            <p:childTnLst>
                              <p:par>
                                <p:cTn id="94" presetID="22" presetClass="entr" presetSubtype="1" fill="hold" nodeType="afterEffect">
                                  <p:stCondLst>
                                    <p:cond delay="0"/>
                                  </p:stCondLst>
                                  <p:childTnLst>
                                    <p:set>
                                      <p:cBhvr>
                                        <p:cTn id="95" dur="1" fill="hold">
                                          <p:stCondLst>
                                            <p:cond delay="0"/>
                                          </p:stCondLst>
                                        </p:cTn>
                                        <p:tgtEl>
                                          <p:spTgt spid="6"/>
                                        </p:tgtEl>
                                        <p:attrNameLst>
                                          <p:attrName>style.visibility</p:attrName>
                                        </p:attrNameLst>
                                      </p:cBhvr>
                                      <p:to>
                                        <p:strVal val="visible"/>
                                      </p:to>
                                    </p:set>
                                    <p:animEffect transition="in" filter="wipe(up)">
                                      <p:cBhvr>
                                        <p:cTn id="96" dur="500"/>
                                        <p:tgtEl>
                                          <p:spTgt spid="6"/>
                                        </p:tgtEl>
                                      </p:cBhvr>
                                    </p:animEffect>
                                  </p:childTnLst>
                                </p:cTn>
                              </p:par>
                            </p:childTnLst>
                          </p:cTn>
                        </p:par>
                        <p:par>
                          <p:cTn id="97" fill="hold">
                            <p:stCondLst>
                              <p:cond delay="9500"/>
                            </p:stCondLst>
                            <p:childTnLst>
                              <p:par>
                                <p:cTn id="98" presetID="2" presetClass="entr" presetSubtype="2" fill="hold" nodeType="afterEffect">
                                  <p:stCondLst>
                                    <p:cond delay="0"/>
                                  </p:stCondLst>
                                  <p:childTnLst>
                                    <p:set>
                                      <p:cBhvr>
                                        <p:cTn id="99" dur="1" fill="hold">
                                          <p:stCondLst>
                                            <p:cond delay="0"/>
                                          </p:stCondLst>
                                        </p:cTn>
                                        <p:tgtEl>
                                          <p:spTgt spid="47"/>
                                        </p:tgtEl>
                                        <p:attrNameLst>
                                          <p:attrName>style.visibility</p:attrName>
                                        </p:attrNameLst>
                                      </p:cBhvr>
                                      <p:to>
                                        <p:strVal val="visible"/>
                                      </p:to>
                                    </p:set>
                                    <p:anim calcmode="lin" valueType="num">
                                      <p:cBhvr additive="base">
                                        <p:cTn id="100" dur="500" fill="hold"/>
                                        <p:tgtEl>
                                          <p:spTgt spid="47"/>
                                        </p:tgtEl>
                                        <p:attrNameLst>
                                          <p:attrName>ppt_x</p:attrName>
                                        </p:attrNameLst>
                                      </p:cBhvr>
                                      <p:tavLst>
                                        <p:tav tm="0">
                                          <p:val>
                                            <p:strVal val="1+#ppt_w/2"/>
                                          </p:val>
                                        </p:tav>
                                        <p:tav tm="100000">
                                          <p:val>
                                            <p:strVal val="#ppt_x"/>
                                          </p:val>
                                        </p:tav>
                                      </p:tavLst>
                                    </p:anim>
                                    <p:anim calcmode="lin" valueType="num">
                                      <p:cBhvr additive="base">
                                        <p:cTn id="101" dur="500" fill="hold"/>
                                        <p:tgtEl>
                                          <p:spTgt spid="47"/>
                                        </p:tgtEl>
                                        <p:attrNameLst>
                                          <p:attrName>ppt_y</p:attrName>
                                        </p:attrNameLst>
                                      </p:cBhvr>
                                      <p:tavLst>
                                        <p:tav tm="0">
                                          <p:val>
                                            <p:strVal val="#ppt_y"/>
                                          </p:val>
                                        </p:tav>
                                        <p:tav tm="100000">
                                          <p:val>
                                            <p:strVal val="#ppt_y"/>
                                          </p:val>
                                        </p:tav>
                                      </p:tavLst>
                                    </p:anim>
                                  </p:childTnLst>
                                </p:cTn>
                              </p:par>
                              <p:par>
                                <p:cTn id="102" presetID="2" presetClass="entr" presetSubtype="2" fill="hold" grpId="0" nodeType="withEffect">
                                  <p:stCondLst>
                                    <p:cond delay="0"/>
                                  </p:stCondLst>
                                  <p:childTnLst>
                                    <p:set>
                                      <p:cBhvr>
                                        <p:cTn id="103" dur="1" fill="hold">
                                          <p:stCondLst>
                                            <p:cond delay="0"/>
                                          </p:stCondLst>
                                        </p:cTn>
                                        <p:tgtEl>
                                          <p:spTgt spid="19"/>
                                        </p:tgtEl>
                                        <p:attrNameLst>
                                          <p:attrName>style.visibility</p:attrName>
                                        </p:attrNameLst>
                                      </p:cBhvr>
                                      <p:to>
                                        <p:strVal val="visible"/>
                                      </p:to>
                                    </p:set>
                                    <p:anim calcmode="lin" valueType="num">
                                      <p:cBhvr additive="base">
                                        <p:cTn id="104" dur="500" fill="hold"/>
                                        <p:tgtEl>
                                          <p:spTgt spid="19"/>
                                        </p:tgtEl>
                                        <p:attrNameLst>
                                          <p:attrName>ppt_x</p:attrName>
                                        </p:attrNameLst>
                                      </p:cBhvr>
                                      <p:tavLst>
                                        <p:tav tm="0">
                                          <p:val>
                                            <p:strVal val="1+#ppt_w/2"/>
                                          </p:val>
                                        </p:tav>
                                        <p:tav tm="100000">
                                          <p:val>
                                            <p:strVal val="#ppt_x"/>
                                          </p:val>
                                        </p:tav>
                                      </p:tavLst>
                                    </p:anim>
                                    <p:anim calcmode="lin" valueType="num">
                                      <p:cBhvr additive="base">
                                        <p:cTn id="105" dur="500" fill="hold"/>
                                        <p:tgtEl>
                                          <p:spTgt spid="19"/>
                                        </p:tgtEl>
                                        <p:attrNameLst>
                                          <p:attrName>ppt_y</p:attrName>
                                        </p:attrNameLst>
                                      </p:cBhvr>
                                      <p:tavLst>
                                        <p:tav tm="0">
                                          <p:val>
                                            <p:strVal val="#ppt_y"/>
                                          </p:val>
                                        </p:tav>
                                        <p:tav tm="100000">
                                          <p:val>
                                            <p:strVal val="#ppt_y"/>
                                          </p:val>
                                        </p:tav>
                                      </p:tavLst>
                                    </p:anim>
                                  </p:childTnLst>
                                </p:cTn>
                              </p:par>
                            </p:childTnLst>
                          </p:cTn>
                        </p:par>
                        <p:par>
                          <p:cTn id="106" fill="hold">
                            <p:stCondLst>
                              <p:cond delay="10000"/>
                            </p:stCondLst>
                            <p:childTnLst>
                              <p:par>
                                <p:cTn id="107" presetID="22" presetClass="entr" presetSubtype="1" fill="hold" grpId="0" nodeType="afterEffect">
                                  <p:stCondLst>
                                    <p:cond delay="0"/>
                                  </p:stCondLst>
                                  <p:childTnLst>
                                    <p:set>
                                      <p:cBhvr>
                                        <p:cTn id="108" dur="1" fill="hold">
                                          <p:stCondLst>
                                            <p:cond delay="0"/>
                                          </p:stCondLst>
                                        </p:cTn>
                                        <p:tgtEl>
                                          <p:spTgt spid="35"/>
                                        </p:tgtEl>
                                        <p:attrNameLst>
                                          <p:attrName>style.visibility</p:attrName>
                                        </p:attrNameLst>
                                      </p:cBhvr>
                                      <p:to>
                                        <p:strVal val="visible"/>
                                      </p:to>
                                    </p:set>
                                    <p:animEffect transition="in" filter="wipe(up)">
                                      <p:cBhvr>
                                        <p:cTn id="109" dur="1000"/>
                                        <p:tgtEl>
                                          <p:spTgt spid="35"/>
                                        </p:tgtEl>
                                      </p:cBhvr>
                                    </p:animEffect>
                                  </p:childTnLst>
                                </p:cTn>
                              </p:par>
                            </p:childTnLst>
                          </p:cTn>
                        </p:par>
                        <p:par>
                          <p:cTn id="110" fill="hold">
                            <p:stCondLst>
                              <p:cond delay="11000"/>
                            </p:stCondLst>
                            <p:childTnLst>
                              <p:par>
                                <p:cTn id="111" presetID="22" presetClass="entr" presetSubtype="4" fill="hold" grpId="0" nodeType="afterEffect">
                                  <p:stCondLst>
                                    <p:cond delay="0"/>
                                  </p:stCondLst>
                                  <p:childTnLst>
                                    <p:set>
                                      <p:cBhvr>
                                        <p:cTn id="112" dur="1" fill="hold">
                                          <p:stCondLst>
                                            <p:cond delay="0"/>
                                          </p:stCondLst>
                                        </p:cTn>
                                        <p:tgtEl>
                                          <p:spTgt spid="38"/>
                                        </p:tgtEl>
                                        <p:attrNameLst>
                                          <p:attrName>style.visibility</p:attrName>
                                        </p:attrNameLst>
                                      </p:cBhvr>
                                      <p:to>
                                        <p:strVal val="visible"/>
                                      </p:to>
                                    </p:set>
                                    <p:animEffect transition="in" filter="wipe(down)">
                                      <p:cBhvr>
                                        <p:cTn id="113" dur="500"/>
                                        <p:tgtEl>
                                          <p:spTgt spid="38"/>
                                        </p:tgtEl>
                                      </p:cBhvr>
                                    </p:animEffect>
                                  </p:childTnLst>
                                </p:cTn>
                              </p:par>
                            </p:childTnLst>
                          </p:cTn>
                        </p:par>
                        <p:par>
                          <p:cTn id="114" fill="hold">
                            <p:stCondLst>
                              <p:cond delay="11500"/>
                            </p:stCondLst>
                            <p:childTnLst>
                              <p:par>
                                <p:cTn id="115" presetID="22" presetClass="entr" presetSubtype="1" fill="hold" nodeType="afterEffect">
                                  <p:stCondLst>
                                    <p:cond delay="0"/>
                                  </p:stCondLst>
                                  <p:childTnLst>
                                    <p:set>
                                      <p:cBhvr>
                                        <p:cTn id="116" dur="1" fill="hold">
                                          <p:stCondLst>
                                            <p:cond delay="0"/>
                                          </p:stCondLst>
                                        </p:cTn>
                                        <p:tgtEl>
                                          <p:spTgt spid="8"/>
                                        </p:tgtEl>
                                        <p:attrNameLst>
                                          <p:attrName>style.visibility</p:attrName>
                                        </p:attrNameLst>
                                      </p:cBhvr>
                                      <p:to>
                                        <p:strVal val="visible"/>
                                      </p:to>
                                    </p:set>
                                    <p:animEffect transition="in" filter="wipe(up)">
                                      <p:cBhvr>
                                        <p:cTn id="117" dur="500"/>
                                        <p:tgtEl>
                                          <p:spTgt spid="8"/>
                                        </p:tgtEl>
                                      </p:cBhvr>
                                    </p:animEffect>
                                  </p:childTnLst>
                                </p:cTn>
                              </p:par>
                            </p:childTnLst>
                          </p:cTn>
                        </p:par>
                        <p:par>
                          <p:cTn id="118" fill="hold">
                            <p:stCondLst>
                              <p:cond delay="12000"/>
                            </p:stCondLst>
                            <p:childTnLst>
                              <p:par>
                                <p:cTn id="119" presetID="2" presetClass="entr" presetSubtype="2" fill="hold" nodeType="afterEffect">
                                  <p:stCondLst>
                                    <p:cond delay="0"/>
                                  </p:stCondLst>
                                  <p:childTnLst>
                                    <p:set>
                                      <p:cBhvr>
                                        <p:cTn id="120" dur="1" fill="hold">
                                          <p:stCondLst>
                                            <p:cond delay="0"/>
                                          </p:stCondLst>
                                        </p:cTn>
                                        <p:tgtEl>
                                          <p:spTgt spid="48"/>
                                        </p:tgtEl>
                                        <p:attrNameLst>
                                          <p:attrName>style.visibility</p:attrName>
                                        </p:attrNameLst>
                                      </p:cBhvr>
                                      <p:to>
                                        <p:strVal val="visible"/>
                                      </p:to>
                                    </p:set>
                                    <p:anim calcmode="lin" valueType="num">
                                      <p:cBhvr additive="base">
                                        <p:cTn id="121" dur="500" fill="hold"/>
                                        <p:tgtEl>
                                          <p:spTgt spid="48"/>
                                        </p:tgtEl>
                                        <p:attrNameLst>
                                          <p:attrName>ppt_x</p:attrName>
                                        </p:attrNameLst>
                                      </p:cBhvr>
                                      <p:tavLst>
                                        <p:tav tm="0">
                                          <p:val>
                                            <p:strVal val="1+#ppt_w/2"/>
                                          </p:val>
                                        </p:tav>
                                        <p:tav tm="100000">
                                          <p:val>
                                            <p:strVal val="#ppt_x"/>
                                          </p:val>
                                        </p:tav>
                                      </p:tavLst>
                                    </p:anim>
                                    <p:anim calcmode="lin" valueType="num">
                                      <p:cBhvr additive="base">
                                        <p:cTn id="122" dur="500" fill="hold"/>
                                        <p:tgtEl>
                                          <p:spTgt spid="48"/>
                                        </p:tgtEl>
                                        <p:attrNameLst>
                                          <p:attrName>ppt_y</p:attrName>
                                        </p:attrNameLst>
                                      </p:cBhvr>
                                      <p:tavLst>
                                        <p:tav tm="0">
                                          <p:val>
                                            <p:strVal val="#ppt_y"/>
                                          </p:val>
                                        </p:tav>
                                        <p:tav tm="100000">
                                          <p:val>
                                            <p:strVal val="#ppt_y"/>
                                          </p:val>
                                        </p:tav>
                                      </p:tavLst>
                                    </p:anim>
                                  </p:childTnLst>
                                </p:cTn>
                              </p:par>
                              <p:par>
                                <p:cTn id="123" presetID="2" presetClass="entr" presetSubtype="2" fill="hold" grpId="0" nodeType="withEffect">
                                  <p:stCondLst>
                                    <p:cond delay="0"/>
                                  </p:stCondLst>
                                  <p:childTnLst>
                                    <p:set>
                                      <p:cBhvr>
                                        <p:cTn id="124" dur="1" fill="hold">
                                          <p:stCondLst>
                                            <p:cond delay="0"/>
                                          </p:stCondLst>
                                        </p:cTn>
                                        <p:tgtEl>
                                          <p:spTgt spid="17"/>
                                        </p:tgtEl>
                                        <p:attrNameLst>
                                          <p:attrName>style.visibility</p:attrName>
                                        </p:attrNameLst>
                                      </p:cBhvr>
                                      <p:to>
                                        <p:strVal val="visible"/>
                                      </p:to>
                                    </p:set>
                                    <p:anim calcmode="lin" valueType="num">
                                      <p:cBhvr additive="base">
                                        <p:cTn id="125" dur="500" fill="hold"/>
                                        <p:tgtEl>
                                          <p:spTgt spid="17"/>
                                        </p:tgtEl>
                                        <p:attrNameLst>
                                          <p:attrName>ppt_x</p:attrName>
                                        </p:attrNameLst>
                                      </p:cBhvr>
                                      <p:tavLst>
                                        <p:tav tm="0">
                                          <p:val>
                                            <p:strVal val="1+#ppt_w/2"/>
                                          </p:val>
                                        </p:tav>
                                        <p:tav tm="100000">
                                          <p:val>
                                            <p:strVal val="#ppt_x"/>
                                          </p:val>
                                        </p:tav>
                                      </p:tavLst>
                                    </p:anim>
                                    <p:anim calcmode="lin" valueType="num">
                                      <p:cBhvr additive="base">
                                        <p:cTn id="126" dur="500" fill="hold"/>
                                        <p:tgtEl>
                                          <p:spTgt spid="17"/>
                                        </p:tgtEl>
                                        <p:attrNameLst>
                                          <p:attrName>ppt_y</p:attrName>
                                        </p:attrNameLst>
                                      </p:cBhvr>
                                      <p:tavLst>
                                        <p:tav tm="0">
                                          <p:val>
                                            <p:strVal val="#ppt_y"/>
                                          </p:val>
                                        </p:tav>
                                        <p:tav tm="100000">
                                          <p:val>
                                            <p:strVal val="#ppt_y"/>
                                          </p:val>
                                        </p:tav>
                                      </p:tavLst>
                                    </p:anim>
                                  </p:childTnLst>
                                </p:cTn>
                              </p:par>
                            </p:childTnLst>
                          </p:cTn>
                        </p:par>
                        <p:par>
                          <p:cTn id="127" fill="hold">
                            <p:stCondLst>
                              <p:cond delay="12500"/>
                            </p:stCondLst>
                            <p:childTnLst>
                              <p:par>
                                <p:cTn id="128" presetID="22" presetClass="entr" presetSubtype="1" fill="hold" grpId="0" nodeType="afterEffect">
                                  <p:stCondLst>
                                    <p:cond delay="0"/>
                                  </p:stCondLst>
                                  <p:childTnLst>
                                    <p:set>
                                      <p:cBhvr>
                                        <p:cTn id="129" dur="1" fill="hold">
                                          <p:stCondLst>
                                            <p:cond delay="0"/>
                                          </p:stCondLst>
                                        </p:cTn>
                                        <p:tgtEl>
                                          <p:spTgt spid="43"/>
                                        </p:tgtEl>
                                        <p:attrNameLst>
                                          <p:attrName>style.visibility</p:attrName>
                                        </p:attrNameLst>
                                      </p:cBhvr>
                                      <p:to>
                                        <p:strVal val="visible"/>
                                      </p:to>
                                    </p:set>
                                    <p:animEffect transition="in" filter="wipe(up)">
                                      <p:cBhvr>
                                        <p:cTn id="130" dur="10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build="p"/>
      <p:bldP spid="10" grpId="0"/>
      <p:bldP spid="3" grpId="0" animBg="1"/>
      <p:bldP spid="15" grpId="0"/>
      <p:bldP spid="16" grpId="0" animBg="1"/>
      <p:bldP spid="22" grpId="0" animBg="1"/>
      <p:bldP spid="27" grpId="0"/>
      <p:bldP spid="30" grpId="0" animBg="1"/>
      <p:bldP spid="35" grpId="0"/>
      <p:bldP spid="38" grpId="0" animBg="1"/>
      <p:bldP spid="43" grpId="0"/>
      <p:bldP spid="17" grpId="0" animBg="1"/>
      <p:bldP spid="18" grpId="0" animBg="1"/>
      <p:bldP spid="1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1708</TotalTime>
  <Words>1505</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355</cp:revision>
  <dcterms:created xsi:type="dcterms:W3CDTF">2016-09-28T22:08:47Z</dcterms:created>
  <dcterms:modified xsi:type="dcterms:W3CDTF">2019-09-06T17:35:00Z</dcterms:modified>
</cp:coreProperties>
</file>