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98942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75FCE8D-4582-4FDF-A8A3-A3D64F26C6C7}"/>
              </a:ext>
            </a:extLst>
          </p:cNvPr>
          <p:cNvSpPr/>
          <p:nvPr/>
        </p:nvSpPr>
        <p:spPr>
          <a:xfrm>
            <a:off x="0" y="2971800"/>
            <a:ext cx="12192000" cy="3886200"/>
          </a:xfrm>
          <a:prstGeom prst="rect">
            <a:avLst/>
          </a:prstGeom>
          <a:solidFill>
            <a:schemeClr val="bg1">
              <a:lumMod val="8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76989EE8-E621-4826-9E52-3C588CE09741}"/>
              </a:ext>
            </a:extLst>
          </p:cNvPr>
          <p:cNvSpPr>
            <a:spLocks noChangeAspect="1"/>
          </p:cNvSpPr>
          <p:nvPr/>
        </p:nvSpPr>
        <p:spPr>
          <a:xfrm>
            <a:off x="5368365" y="2426455"/>
            <a:ext cx="1371600" cy="1097279"/>
          </a:xfrm>
          <a:prstGeom prst="ellipse">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rgbClr val="4C4F54"/>
                </a:solidFill>
                <a:latin typeface="Bernard MT Condensed" panose="02050806060905020404" pitchFamily="18" charset="0"/>
              </a:rPr>
              <a:t>VS</a:t>
            </a:r>
          </a:p>
        </p:txBody>
      </p:sp>
      <p:sp>
        <p:nvSpPr>
          <p:cNvPr id="10" name="TextBox 9">
            <a:extLst>
              <a:ext uri="{FF2B5EF4-FFF2-40B4-BE49-F238E27FC236}">
                <a16:creationId xmlns:a16="http://schemas.microsoft.com/office/drawing/2014/main" id="{B924DE48-D4D9-4268-8EA6-3997FB7E0AE4}"/>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11" name="TextBox 10">
            <a:extLst>
              <a:ext uri="{FF2B5EF4-FFF2-40B4-BE49-F238E27FC236}">
                <a16:creationId xmlns:a16="http://schemas.microsoft.com/office/drawing/2014/main" id="{4F96F386-6BF8-401E-A780-AFC4AB06CE4D}"/>
              </a:ext>
            </a:extLst>
          </p:cNvPr>
          <p:cNvSpPr txBox="1"/>
          <p:nvPr/>
        </p:nvSpPr>
        <p:spPr>
          <a:xfrm>
            <a:off x="628857" y="4469621"/>
            <a:ext cx="5425308" cy="2323713"/>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8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tempor incididunt ut labore .</a:t>
            </a:r>
          </a:p>
          <a:p>
            <a:pPr marL="228600" indent="-228600">
              <a:buFont typeface="+mj-lt"/>
              <a:buAutoNum type="arabicParenR"/>
            </a:pPr>
            <a:endParaRPr lang="en-US" sz="10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tempor incididunt ut labore .</a:t>
            </a:r>
          </a:p>
          <a:p>
            <a:pPr marL="228600" indent="-228600">
              <a:buFont typeface="+mj-lt"/>
              <a:buAutoNum type="arabicParenR"/>
            </a:pPr>
            <a:endParaRPr lang="en-US" sz="10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tempor incididunt ut labore .</a:t>
            </a:r>
          </a:p>
        </p:txBody>
      </p:sp>
      <p:grpSp>
        <p:nvGrpSpPr>
          <p:cNvPr id="23" name="Group 22">
            <a:extLst>
              <a:ext uri="{FF2B5EF4-FFF2-40B4-BE49-F238E27FC236}">
                <a16:creationId xmlns:a16="http://schemas.microsoft.com/office/drawing/2014/main" id="{639E11BF-BE34-4285-9989-6C80E7452167}"/>
              </a:ext>
            </a:extLst>
          </p:cNvPr>
          <p:cNvGrpSpPr/>
          <p:nvPr/>
        </p:nvGrpSpPr>
        <p:grpSpPr>
          <a:xfrm>
            <a:off x="1587590" y="1600199"/>
            <a:ext cx="2743200" cy="2743200"/>
            <a:chOff x="1587590" y="1600199"/>
            <a:chExt cx="2743200" cy="2743200"/>
          </a:xfrm>
        </p:grpSpPr>
        <p:grpSp>
          <p:nvGrpSpPr>
            <p:cNvPr id="14" name="Group 13">
              <a:extLst>
                <a:ext uri="{FF2B5EF4-FFF2-40B4-BE49-F238E27FC236}">
                  <a16:creationId xmlns:a16="http://schemas.microsoft.com/office/drawing/2014/main" id="{56C78DEB-F13D-4879-86EC-7452EAC3653F}"/>
                </a:ext>
              </a:extLst>
            </p:cNvPr>
            <p:cNvGrpSpPr>
              <a:grpSpLocks noChangeAspect="1"/>
            </p:cNvGrpSpPr>
            <p:nvPr/>
          </p:nvGrpSpPr>
          <p:grpSpPr>
            <a:xfrm>
              <a:off x="1587590" y="1600199"/>
              <a:ext cx="2743200" cy="2743200"/>
              <a:chOff x="1867152" y="1408176"/>
              <a:chExt cx="2468880" cy="2468880"/>
            </a:xfrm>
            <a:effectLst>
              <a:outerShdw blurRad="63500" sx="102000" sy="102000" algn="ctr" rotWithShape="0">
                <a:prstClr val="black">
                  <a:alpha val="40000"/>
                </a:prstClr>
              </a:outerShdw>
            </a:effectLst>
          </p:grpSpPr>
          <p:sp>
            <p:nvSpPr>
              <p:cNvPr id="15" name="Oval 14">
                <a:extLst>
                  <a:ext uri="{FF2B5EF4-FFF2-40B4-BE49-F238E27FC236}">
                    <a16:creationId xmlns:a16="http://schemas.microsoft.com/office/drawing/2014/main" id="{E8382D99-ACB3-4D28-B960-A6A3D2B88476}"/>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E90A50CB-25BC-4B27-9079-A1142E629CDD}"/>
                  </a:ext>
                </a:extLst>
              </p:cNvPr>
              <p:cNvSpPr>
                <a:spLocks noChangeAspect="1"/>
              </p:cNvSpPr>
              <p:nvPr/>
            </p:nvSpPr>
            <p:spPr>
              <a:xfrm>
                <a:off x="1958592" y="1499616"/>
                <a:ext cx="2286000" cy="2286000"/>
              </a:xfrm>
              <a:prstGeom prst="ellipse">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Freeform 5">
              <a:extLst>
                <a:ext uri="{FF2B5EF4-FFF2-40B4-BE49-F238E27FC236}">
                  <a16:creationId xmlns:a16="http://schemas.microsoft.com/office/drawing/2014/main" id="{A06400E3-3D2B-4FB1-8934-864E7C133218}"/>
                </a:ext>
              </a:extLst>
            </p:cNvPr>
            <p:cNvSpPr>
              <a:spLocks noChangeAspect="1"/>
            </p:cNvSpPr>
            <p:nvPr/>
          </p:nvSpPr>
          <p:spPr>
            <a:xfrm>
              <a:off x="1691640"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4887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 name="TextBox 12">
            <a:extLst>
              <a:ext uri="{FF2B5EF4-FFF2-40B4-BE49-F238E27FC236}">
                <a16:creationId xmlns:a16="http://schemas.microsoft.com/office/drawing/2014/main" id="{850245AE-ECB5-4B9B-A1C3-1F59CF3BD150}"/>
              </a:ext>
            </a:extLst>
          </p:cNvPr>
          <p:cNvSpPr txBox="1"/>
          <p:nvPr/>
        </p:nvSpPr>
        <p:spPr>
          <a:xfrm>
            <a:off x="1879779" y="2574669"/>
            <a:ext cx="2158821" cy="1406539"/>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4" name="Group 23">
            <a:extLst>
              <a:ext uri="{FF2B5EF4-FFF2-40B4-BE49-F238E27FC236}">
                <a16:creationId xmlns:a16="http://schemas.microsoft.com/office/drawing/2014/main" id="{71C6A2F3-7D74-4A1A-ACFD-10B185E0462D}"/>
              </a:ext>
            </a:extLst>
          </p:cNvPr>
          <p:cNvGrpSpPr/>
          <p:nvPr/>
        </p:nvGrpSpPr>
        <p:grpSpPr>
          <a:xfrm>
            <a:off x="7657439" y="1600199"/>
            <a:ext cx="2743200" cy="2743200"/>
            <a:chOff x="7657439" y="1600199"/>
            <a:chExt cx="2743200" cy="2743200"/>
          </a:xfrm>
        </p:grpSpPr>
        <p:grpSp>
          <p:nvGrpSpPr>
            <p:cNvPr id="17" name="Group 16">
              <a:extLst>
                <a:ext uri="{FF2B5EF4-FFF2-40B4-BE49-F238E27FC236}">
                  <a16:creationId xmlns:a16="http://schemas.microsoft.com/office/drawing/2014/main" id="{EC8D8E02-3F05-4F0C-8BDA-1559D72DB166}"/>
                </a:ext>
              </a:extLst>
            </p:cNvPr>
            <p:cNvGrpSpPr>
              <a:grpSpLocks noChangeAspect="1"/>
            </p:cNvGrpSpPr>
            <p:nvPr/>
          </p:nvGrpSpPr>
          <p:grpSpPr>
            <a:xfrm>
              <a:off x="7657439" y="1600199"/>
              <a:ext cx="2743200" cy="2743200"/>
              <a:chOff x="1867152" y="1408176"/>
              <a:chExt cx="2468880" cy="2468880"/>
            </a:xfrm>
            <a:effectLst>
              <a:outerShdw blurRad="63500" sx="102000" sy="102000" algn="ctr" rotWithShape="0">
                <a:prstClr val="black">
                  <a:alpha val="40000"/>
                </a:prstClr>
              </a:outerShdw>
            </a:effectLst>
          </p:grpSpPr>
          <p:sp>
            <p:nvSpPr>
              <p:cNvPr id="18" name="Oval 17">
                <a:extLst>
                  <a:ext uri="{FF2B5EF4-FFF2-40B4-BE49-F238E27FC236}">
                    <a16:creationId xmlns:a16="http://schemas.microsoft.com/office/drawing/2014/main" id="{30891D2B-BB70-4AC4-AF39-1364D952DAD4}"/>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4661F2DD-4C6F-41F5-8D0A-646EDA17F1D8}"/>
                  </a:ext>
                </a:extLst>
              </p:cNvPr>
              <p:cNvSpPr>
                <a:spLocks noChangeAspect="1"/>
              </p:cNvSpPr>
              <p:nvPr/>
            </p:nvSpPr>
            <p:spPr>
              <a:xfrm>
                <a:off x="1958592" y="1499616"/>
                <a:ext cx="2286000" cy="2286000"/>
              </a:xfrm>
              <a:prstGeom prst="ellipse">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Freeform 5">
              <a:extLst>
                <a:ext uri="{FF2B5EF4-FFF2-40B4-BE49-F238E27FC236}">
                  <a16:creationId xmlns:a16="http://schemas.microsoft.com/office/drawing/2014/main" id="{B3B62BD5-CF79-4AF6-99CF-E78469FB4685}"/>
                </a:ext>
              </a:extLst>
            </p:cNvPr>
            <p:cNvSpPr>
              <a:spLocks noChangeAspect="1"/>
            </p:cNvSpPr>
            <p:nvPr/>
          </p:nvSpPr>
          <p:spPr>
            <a:xfrm>
              <a:off x="7759038"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2CAE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428803BF-CC41-4098-AD5F-61C6AA0C7623}"/>
              </a:ext>
            </a:extLst>
          </p:cNvPr>
          <p:cNvSpPr txBox="1"/>
          <p:nvPr/>
        </p:nvSpPr>
        <p:spPr>
          <a:xfrm>
            <a:off x="7949628" y="2580617"/>
            <a:ext cx="2158821" cy="1406539"/>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28" name="Graphic 27" descr="Footprint">
            <a:extLst>
              <a:ext uri="{FF2B5EF4-FFF2-40B4-BE49-F238E27FC236}">
                <a16:creationId xmlns:a16="http://schemas.microsoft.com/office/drawing/2014/main" id="{54FA668E-3320-4F30-A762-36F52125111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593429" y="1792621"/>
            <a:ext cx="731520" cy="731520"/>
          </a:xfrm>
          <a:prstGeom prst="rect">
            <a:avLst/>
          </a:prstGeom>
        </p:spPr>
      </p:pic>
      <p:pic>
        <p:nvPicPr>
          <p:cNvPr id="30" name="Graphic 29" descr="Footprints">
            <a:extLst>
              <a:ext uri="{FF2B5EF4-FFF2-40B4-BE49-F238E27FC236}">
                <a16:creationId xmlns:a16="http://schemas.microsoft.com/office/drawing/2014/main" id="{5C5B0994-2AB6-4CF5-AC58-C137BB976A7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657209" y="1792621"/>
            <a:ext cx="731520" cy="731520"/>
          </a:xfrm>
          <a:prstGeom prst="rect">
            <a:avLst/>
          </a:prstGeom>
        </p:spPr>
      </p:pic>
      <p:sp>
        <p:nvSpPr>
          <p:cNvPr id="31" name="TextBox 30">
            <a:extLst>
              <a:ext uri="{FF2B5EF4-FFF2-40B4-BE49-F238E27FC236}">
                <a16:creationId xmlns:a16="http://schemas.microsoft.com/office/drawing/2014/main" id="{23BCA4D6-1EEF-4885-B750-67D91ADE062B}"/>
              </a:ext>
            </a:extLst>
          </p:cNvPr>
          <p:cNvSpPr txBox="1"/>
          <p:nvPr/>
        </p:nvSpPr>
        <p:spPr>
          <a:xfrm>
            <a:off x="6310315" y="4459803"/>
            <a:ext cx="5425308" cy="2323713"/>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8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tempor incididunt ut labore .</a:t>
            </a:r>
          </a:p>
          <a:p>
            <a:pPr marL="228600" indent="-228600">
              <a:buFont typeface="+mj-lt"/>
              <a:buAutoNum type="arabicParenR"/>
            </a:pPr>
            <a:endParaRPr lang="en-US" sz="10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tempor incididunt ut labore .</a:t>
            </a:r>
          </a:p>
          <a:p>
            <a:pPr marL="228600" indent="-228600">
              <a:buFont typeface="+mj-lt"/>
              <a:buAutoNum type="arabicParenR"/>
            </a:pPr>
            <a:endParaRPr lang="en-US" sz="10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tempor incididunt ut labore .</a:t>
            </a:r>
          </a:p>
        </p:txBody>
      </p:sp>
      <p:pic>
        <p:nvPicPr>
          <p:cNvPr id="25" name="Picture 24">
            <a:hlinkClick r:id="rId6"/>
            <a:extLst>
              <a:ext uri="{FF2B5EF4-FFF2-40B4-BE49-F238E27FC236}">
                <a16:creationId xmlns:a16="http://schemas.microsoft.com/office/drawing/2014/main" id="{8EED0E1C-DABA-489F-8FA8-69897CC292B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30967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down)">
                                      <p:cBhvr>
                                        <p:cTn id="11" dur="500"/>
                                        <p:tgtEl>
                                          <p:spTgt spid="8"/>
                                        </p:tgtEl>
                                      </p:cBhvr>
                                    </p:animEffect>
                                  </p:childTnLst>
                                </p:cTn>
                              </p:par>
                            </p:childTnLst>
                          </p:cTn>
                        </p:par>
                        <p:par>
                          <p:cTn id="12" fill="hold">
                            <p:stCondLst>
                              <p:cond delay="1000"/>
                            </p:stCondLst>
                            <p:childTnLst>
                              <p:par>
                                <p:cTn id="13" presetID="37" presetClass="entr" presetSubtype="0" fill="hold" nodeType="after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1000"/>
                                        <p:tgtEl>
                                          <p:spTgt spid="23"/>
                                        </p:tgtEl>
                                      </p:cBhvr>
                                    </p:animEffect>
                                    <p:anim calcmode="lin" valueType="num">
                                      <p:cBhvr>
                                        <p:cTn id="16" dur="1000" fill="hold"/>
                                        <p:tgtEl>
                                          <p:spTgt spid="23"/>
                                        </p:tgtEl>
                                        <p:attrNameLst>
                                          <p:attrName>ppt_x</p:attrName>
                                        </p:attrNameLst>
                                      </p:cBhvr>
                                      <p:tavLst>
                                        <p:tav tm="0">
                                          <p:val>
                                            <p:strVal val="#ppt_x"/>
                                          </p:val>
                                        </p:tav>
                                        <p:tav tm="100000">
                                          <p:val>
                                            <p:strVal val="#ppt_x"/>
                                          </p:val>
                                        </p:tav>
                                      </p:tavLst>
                                    </p:anim>
                                    <p:anim calcmode="lin" valueType="num">
                                      <p:cBhvr>
                                        <p:cTn id="17" dur="900" decel="100000" fill="hold"/>
                                        <p:tgtEl>
                                          <p:spTgt spid="23"/>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19" fill="hold">
                            <p:stCondLst>
                              <p:cond delay="2000"/>
                            </p:stCondLst>
                            <p:childTnLst>
                              <p:par>
                                <p:cTn id="20" presetID="53" presetClass="entr" presetSubtype="16" fill="hold" nodeType="afterEffect">
                                  <p:stCondLst>
                                    <p:cond delay="0"/>
                                  </p:stCondLst>
                                  <p:childTnLst>
                                    <p:set>
                                      <p:cBhvr>
                                        <p:cTn id="21" dur="1" fill="hold">
                                          <p:stCondLst>
                                            <p:cond delay="0"/>
                                          </p:stCondLst>
                                        </p:cTn>
                                        <p:tgtEl>
                                          <p:spTgt spid="28"/>
                                        </p:tgtEl>
                                        <p:attrNameLst>
                                          <p:attrName>style.visibility</p:attrName>
                                        </p:attrNameLst>
                                      </p:cBhvr>
                                      <p:to>
                                        <p:strVal val="visible"/>
                                      </p:to>
                                    </p:set>
                                    <p:anim calcmode="lin" valueType="num">
                                      <p:cBhvr>
                                        <p:cTn id="22" dur="750" fill="hold"/>
                                        <p:tgtEl>
                                          <p:spTgt spid="28"/>
                                        </p:tgtEl>
                                        <p:attrNameLst>
                                          <p:attrName>ppt_w</p:attrName>
                                        </p:attrNameLst>
                                      </p:cBhvr>
                                      <p:tavLst>
                                        <p:tav tm="0">
                                          <p:val>
                                            <p:fltVal val="0"/>
                                          </p:val>
                                        </p:tav>
                                        <p:tav tm="100000">
                                          <p:val>
                                            <p:strVal val="#ppt_w"/>
                                          </p:val>
                                        </p:tav>
                                      </p:tavLst>
                                    </p:anim>
                                    <p:anim calcmode="lin" valueType="num">
                                      <p:cBhvr>
                                        <p:cTn id="23" dur="750" fill="hold"/>
                                        <p:tgtEl>
                                          <p:spTgt spid="28"/>
                                        </p:tgtEl>
                                        <p:attrNameLst>
                                          <p:attrName>ppt_h</p:attrName>
                                        </p:attrNameLst>
                                      </p:cBhvr>
                                      <p:tavLst>
                                        <p:tav tm="0">
                                          <p:val>
                                            <p:fltVal val="0"/>
                                          </p:val>
                                        </p:tav>
                                        <p:tav tm="100000">
                                          <p:val>
                                            <p:strVal val="#ppt_h"/>
                                          </p:val>
                                        </p:tav>
                                      </p:tavLst>
                                    </p:anim>
                                    <p:animEffect transition="in" filter="fade">
                                      <p:cBhvr>
                                        <p:cTn id="24" dur="750"/>
                                        <p:tgtEl>
                                          <p:spTgt spid="28"/>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up)">
                                      <p:cBhvr>
                                        <p:cTn id="27" dur="750"/>
                                        <p:tgtEl>
                                          <p:spTgt spid="13"/>
                                        </p:tgtEl>
                                      </p:cBhvr>
                                    </p:animEffect>
                                  </p:childTnLst>
                                </p:cTn>
                              </p:par>
                            </p:childTnLst>
                          </p:cTn>
                        </p:par>
                        <p:par>
                          <p:cTn id="28" fill="hold">
                            <p:stCondLst>
                              <p:cond delay="2750"/>
                            </p:stCondLst>
                            <p:childTnLst>
                              <p:par>
                                <p:cTn id="29" presetID="42" presetClass="entr" presetSubtype="0"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1000"/>
                                        <p:tgtEl>
                                          <p:spTgt spid="11"/>
                                        </p:tgtEl>
                                      </p:cBhvr>
                                    </p:animEffect>
                                    <p:anim calcmode="lin" valueType="num">
                                      <p:cBhvr>
                                        <p:cTn id="32" dur="1000" fill="hold"/>
                                        <p:tgtEl>
                                          <p:spTgt spid="11"/>
                                        </p:tgtEl>
                                        <p:attrNameLst>
                                          <p:attrName>ppt_x</p:attrName>
                                        </p:attrNameLst>
                                      </p:cBhvr>
                                      <p:tavLst>
                                        <p:tav tm="0">
                                          <p:val>
                                            <p:strVal val="#ppt_x"/>
                                          </p:val>
                                        </p:tav>
                                        <p:tav tm="100000">
                                          <p:val>
                                            <p:strVal val="#ppt_x"/>
                                          </p:val>
                                        </p:tav>
                                      </p:tavLst>
                                    </p:anim>
                                    <p:anim calcmode="lin" valueType="num">
                                      <p:cBhvr>
                                        <p:cTn id="33" dur="1000" fill="hold"/>
                                        <p:tgtEl>
                                          <p:spTgt spid="11"/>
                                        </p:tgtEl>
                                        <p:attrNameLst>
                                          <p:attrName>ppt_y</p:attrName>
                                        </p:attrNameLst>
                                      </p:cBhvr>
                                      <p:tavLst>
                                        <p:tav tm="0">
                                          <p:val>
                                            <p:strVal val="#ppt_y+.1"/>
                                          </p:val>
                                        </p:tav>
                                        <p:tav tm="100000">
                                          <p:val>
                                            <p:strVal val="#ppt_y"/>
                                          </p:val>
                                        </p:tav>
                                      </p:tavLst>
                                    </p:anim>
                                  </p:childTnLst>
                                </p:cTn>
                              </p:par>
                            </p:childTnLst>
                          </p:cTn>
                        </p:par>
                        <p:par>
                          <p:cTn id="34" fill="hold">
                            <p:stCondLst>
                              <p:cond delay="3750"/>
                            </p:stCondLst>
                            <p:childTnLst>
                              <p:par>
                                <p:cTn id="35" presetID="45" presetClass="entr" presetSubtype="0" fill="hold" grpId="0" nodeType="after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2000"/>
                                        <p:tgtEl>
                                          <p:spTgt spid="9"/>
                                        </p:tgtEl>
                                      </p:cBhvr>
                                    </p:animEffect>
                                    <p:anim calcmode="lin" valueType="num">
                                      <p:cBhvr>
                                        <p:cTn id="38" dur="2000" fill="hold"/>
                                        <p:tgtEl>
                                          <p:spTgt spid="9"/>
                                        </p:tgtEl>
                                        <p:attrNameLst>
                                          <p:attrName>ppt_w</p:attrName>
                                        </p:attrNameLst>
                                      </p:cBhvr>
                                      <p:tavLst>
                                        <p:tav tm="0" fmla="#ppt_w*sin(2.5*pi*$)">
                                          <p:val>
                                            <p:fltVal val="0"/>
                                          </p:val>
                                        </p:tav>
                                        <p:tav tm="100000">
                                          <p:val>
                                            <p:fltVal val="1"/>
                                          </p:val>
                                        </p:tav>
                                      </p:tavLst>
                                    </p:anim>
                                    <p:anim calcmode="lin" valueType="num">
                                      <p:cBhvr>
                                        <p:cTn id="39" dur="2000" fill="hold"/>
                                        <p:tgtEl>
                                          <p:spTgt spid="9"/>
                                        </p:tgtEl>
                                        <p:attrNameLst>
                                          <p:attrName>ppt_h</p:attrName>
                                        </p:attrNameLst>
                                      </p:cBhvr>
                                      <p:tavLst>
                                        <p:tav tm="0">
                                          <p:val>
                                            <p:strVal val="#ppt_h"/>
                                          </p:val>
                                        </p:tav>
                                        <p:tav tm="100000">
                                          <p:val>
                                            <p:strVal val="#ppt_h"/>
                                          </p:val>
                                        </p:tav>
                                      </p:tavLst>
                                    </p:anim>
                                  </p:childTnLst>
                                </p:cTn>
                              </p:par>
                            </p:childTnLst>
                          </p:cTn>
                        </p:par>
                        <p:par>
                          <p:cTn id="40" fill="hold">
                            <p:stCondLst>
                              <p:cond delay="5750"/>
                            </p:stCondLst>
                            <p:childTnLst>
                              <p:par>
                                <p:cTn id="41" presetID="37" presetClass="entr" presetSubtype="0" fill="hold" nodeType="after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fade">
                                      <p:cBhvr>
                                        <p:cTn id="43" dur="1000"/>
                                        <p:tgtEl>
                                          <p:spTgt spid="24"/>
                                        </p:tgtEl>
                                      </p:cBhvr>
                                    </p:animEffect>
                                    <p:anim calcmode="lin" valueType="num">
                                      <p:cBhvr>
                                        <p:cTn id="44" dur="1000" fill="hold"/>
                                        <p:tgtEl>
                                          <p:spTgt spid="24"/>
                                        </p:tgtEl>
                                        <p:attrNameLst>
                                          <p:attrName>ppt_x</p:attrName>
                                        </p:attrNameLst>
                                      </p:cBhvr>
                                      <p:tavLst>
                                        <p:tav tm="0">
                                          <p:val>
                                            <p:strVal val="#ppt_x"/>
                                          </p:val>
                                        </p:tav>
                                        <p:tav tm="100000">
                                          <p:val>
                                            <p:strVal val="#ppt_x"/>
                                          </p:val>
                                        </p:tav>
                                      </p:tavLst>
                                    </p:anim>
                                    <p:anim calcmode="lin" valueType="num">
                                      <p:cBhvr>
                                        <p:cTn id="45" dur="900" decel="100000" fill="hold"/>
                                        <p:tgtEl>
                                          <p:spTgt spid="24"/>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47" fill="hold">
                            <p:stCondLst>
                              <p:cond delay="6750"/>
                            </p:stCondLst>
                            <p:childTnLst>
                              <p:par>
                                <p:cTn id="48" presetID="53" presetClass="entr" presetSubtype="16" fill="hold" nodeType="afterEffect">
                                  <p:stCondLst>
                                    <p:cond delay="0"/>
                                  </p:stCondLst>
                                  <p:childTnLst>
                                    <p:set>
                                      <p:cBhvr>
                                        <p:cTn id="49" dur="1" fill="hold">
                                          <p:stCondLst>
                                            <p:cond delay="0"/>
                                          </p:stCondLst>
                                        </p:cTn>
                                        <p:tgtEl>
                                          <p:spTgt spid="30"/>
                                        </p:tgtEl>
                                        <p:attrNameLst>
                                          <p:attrName>style.visibility</p:attrName>
                                        </p:attrNameLst>
                                      </p:cBhvr>
                                      <p:to>
                                        <p:strVal val="visible"/>
                                      </p:to>
                                    </p:set>
                                    <p:anim calcmode="lin" valueType="num">
                                      <p:cBhvr>
                                        <p:cTn id="50" dur="750" fill="hold"/>
                                        <p:tgtEl>
                                          <p:spTgt spid="30"/>
                                        </p:tgtEl>
                                        <p:attrNameLst>
                                          <p:attrName>ppt_w</p:attrName>
                                        </p:attrNameLst>
                                      </p:cBhvr>
                                      <p:tavLst>
                                        <p:tav tm="0">
                                          <p:val>
                                            <p:fltVal val="0"/>
                                          </p:val>
                                        </p:tav>
                                        <p:tav tm="100000">
                                          <p:val>
                                            <p:strVal val="#ppt_w"/>
                                          </p:val>
                                        </p:tav>
                                      </p:tavLst>
                                    </p:anim>
                                    <p:anim calcmode="lin" valueType="num">
                                      <p:cBhvr>
                                        <p:cTn id="51" dur="750" fill="hold"/>
                                        <p:tgtEl>
                                          <p:spTgt spid="30"/>
                                        </p:tgtEl>
                                        <p:attrNameLst>
                                          <p:attrName>ppt_h</p:attrName>
                                        </p:attrNameLst>
                                      </p:cBhvr>
                                      <p:tavLst>
                                        <p:tav tm="0">
                                          <p:val>
                                            <p:fltVal val="0"/>
                                          </p:val>
                                        </p:tav>
                                        <p:tav tm="100000">
                                          <p:val>
                                            <p:strVal val="#ppt_h"/>
                                          </p:val>
                                        </p:tav>
                                      </p:tavLst>
                                    </p:anim>
                                    <p:animEffect transition="in" filter="fade">
                                      <p:cBhvr>
                                        <p:cTn id="52" dur="750"/>
                                        <p:tgtEl>
                                          <p:spTgt spid="30"/>
                                        </p:tgtEl>
                                      </p:cBhvr>
                                    </p:animEffect>
                                  </p:childTnLst>
                                </p:cTn>
                              </p:par>
                              <p:par>
                                <p:cTn id="53" presetID="22" presetClass="entr" presetSubtype="1" fill="hold" grpId="0" nodeType="with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wipe(up)">
                                      <p:cBhvr>
                                        <p:cTn id="55" dur="750"/>
                                        <p:tgtEl>
                                          <p:spTgt spid="20"/>
                                        </p:tgtEl>
                                      </p:cBhvr>
                                    </p:animEffect>
                                  </p:childTnLst>
                                </p:cTn>
                              </p:par>
                            </p:childTnLst>
                          </p:cTn>
                        </p:par>
                        <p:par>
                          <p:cTn id="56" fill="hold">
                            <p:stCondLst>
                              <p:cond delay="7500"/>
                            </p:stCondLst>
                            <p:childTnLst>
                              <p:par>
                                <p:cTn id="57" presetID="42" presetClass="entr" presetSubtype="0" fill="hold" grpId="0" nodeType="afterEffect">
                                  <p:stCondLst>
                                    <p:cond delay="0"/>
                                  </p:stCondLst>
                                  <p:childTnLst>
                                    <p:set>
                                      <p:cBhvr>
                                        <p:cTn id="58" dur="1" fill="hold">
                                          <p:stCondLst>
                                            <p:cond delay="0"/>
                                          </p:stCondLst>
                                        </p:cTn>
                                        <p:tgtEl>
                                          <p:spTgt spid="31"/>
                                        </p:tgtEl>
                                        <p:attrNameLst>
                                          <p:attrName>style.visibility</p:attrName>
                                        </p:attrNameLst>
                                      </p:cBhvr>
                                      <p:to>
                                        <p:strVal val="visible"/>
                                      </p:to>
                                    </p:set>
                                    <p:animEffect transition="in" filter="fade">
                                      <p:cBhvr>
                                        <p:cTn id="59" dur="1000"/>
                                        <p:tgtEl>
                                          <p:spTgt spid="31"/>
                                        </p:tgtEl>
                                      </p:cBhvr>
                                    </p:animEffect>
                                    <p:anim calcmode="lin" valueType="num">
                                      <p:cBhvr>
                                        <p:cTn id="60" dur="1000" fill="hold"/>
                                        <p:tgtEl>
                                          <p:spTgt spid="31"/>
                                        </p:tgtEl>
                                        <p:attrNameLst>
                                          <p:attrName>ppt_x</p:attrName>
                                        </p:attrNameLst>
                                      </p:cBhvr>
                                      <p:tavLst>
                                        <p:tav tm="0">
                                          <p:val>
                                            <p:strVal val="#ppt_x"/>
                                          </p:val>
                                        </p:tav>
                                        <p:tav tm="100000">
                                          <p:val>
                                            <p:strVal val="#ppt_x"/>
                                          </p:val>
                                        </p:tav>
                                      </p:tavLst>
                                    </p:anim>
                                    <p:anim calcmode="lin" valueType="num">
                                      <p:cBhvr>
                                        <p:cTn id="61"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p:bldP spid="11" grpId="0"/>
      <p:bldP spid="13" grpId="0"/>
      <p:bldP spid="20" grpId="0"/>
      <p:bldP spid="3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1704</TotalTime>
  <Words>1505</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351</cp:revision>
  <dcterms:created xsi:type="dcterms:W3CDTF">2016-09-28T22:08:47Z</dcterms:created>
  <dcterms:modified xsi:type="dcterms:W3CDTF">2019-09-06T17:31:03Z</dcterms:modified>
</cp:coreProperties>
</file>