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5588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rgbClr val="4C4F54"/>
              </a:solidFill>
              <a:latin typeface="Candara" panose="020E0502030303020204" pitchFamily="34"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4C4F54"/>
                  </a:solidFill>
                  <a:latin typeface="Bernard MT Condensed" panose="02050806060905020404" pitchFamily="18" charset="0"/>
                </a:rPr>
                <a:t>Lorem</a:t>
              </a:r>
              <a:r>
                <a:rPr lang="en-US" sz="1300" dirty="0">
                  <a:solidFill>
                    <a:srgbClr val="4C4F54"/>
                  </a:solidFill>
                  <a:latin typeface="Bernard MT Condensed" panose="02050806060905020404" pitchFamily="18" charset="0"/>
                </a:rPr>
                <a:t> </a:t>
              </a:r>
              <a:r>
                <a:rPr lang="en-US" sz="1200" dirty="0">
                  <a:solidFill>
                    <a:srgbClr val="4C4F54"/>
                  </a:solidFill>
                  <a:latin typeface="Bernard MT Condensed" panose="02050806060905020404" pitchFamily="18" charset="0"/>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4C4F54"/>
                  </a:solidFill>
                  <a:latin typeface="Bernard MT Condensed" panose="02050806060905020404" pitchFamily="18" charset="0"/>
                </a:rPr>
                <a:t>Lorem</a:t>
              </a:r>
              <a:r>
                <a:rPr lang="en-US" sz="1300" dirty="0">
                  <a:solidFill>
                    <a:srgbClr val="4C4F54"/>
                  </a:solidFill>
                  <a:latin typeface="Bernard MT Condensed" panose="02050806060905020404" pitchFamily="18" charset="0"/>
                </a:rPr>
                <a:t> </a:t>
              </a:r>
              <a:r>
                <a:rPr lang="en-US" sz="1200" dirty="0">
                  <a:solidFill>
                    <a:srgbClr val="4C4F54"/>
                  </a:solidFill>
                  <a:latin typeface="Bernard MT Condensed" panose="02050806060905020404" pitchFamily="18" charset="0"/>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4C4F54"/>
                  </a:solidFill>
                  <a:latin typeface="Bernard MT Condensed" panose="02050806060905020404" pitchFamily="18" charset="0"/>
                </a:rPr>
                <a:t>Lorem</a:t>
              </a:r>
              <a:r>
                <a:rPr lang="en-US" sz="1300" dirty="0">
                  <a:solidFill>
                    <a:srgbClr val="4C4F54"/>
                  </a:solidFill>
                  <a:latin typeface="Bernard MT Condensed" panose="02050806060905020404" pitchFamily="18" charset="0"/>
                </a:rPr>
                <a:t> </a:t>
              </a:r>
              <a:r>
                <a:rPr lang="en-US" sz="1200" dirty="0">
                  <a:solidFill>
                    <a:srgbClr val="4C4F54"/>
                  </a:solidFill>
                  <a:latin typeface="Bernard MT Condensed" panose="02050806060905020404" pitchFamily="18" charset="0"/>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C4F5B082-43A0-45F0-9D2D-20FB2023DA2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1415</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2019-09-06T17:29:11Z</dcterms:modified>
</cp:coreProperties>
</file>