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5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94880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3BB8498-7E48-400F-8787-CAF23F113797}"/>
              </a:ext>
            </a:extLst>
          </p:cNvPr>
          <p:cNvGrpSpPr/>
          <p:nvPr/>
        </p:nvGrpSpPr>
        <p:grpSpPr>
          <a:xfrm>
            <a:off x="1298256" y="1818042"/>
            <a:ext cx="9418320" cy="4398264"/>
            <a:chOff x="1298256" y="1818042"/>
            <a:chExt cx="9418320" cy="4398264"/>
          </a:xfrm>
        </p:grpSpPr>
        <p:sp>
          <p:nvSpPr>
            <p:cNvPr id="26" name="Rectangle 25">
              <a:extLst>
                <a:ext uri="{FF2B5EF4-FFF2-40B4-BE49-F238E27FC236}">
                  <a16:creationId xmlns:a16="http://schemas.microsoft.com/office/drawing/2014/main" id="{F5F4ED27-FA3F-4C49-A524-DC82E30B8683}"/>
                </a:ext>
              </a:extLst>
            </p:cNvPr>
            <p:cNvSpPr>
              <a:spLocks/>
            </p:cNvSpPr>
            <p:nvPr/>
          </p:nvSpPr>
          <p:spPr>
            <a:xfrm>
              <a:off x="1298256" y="1818042"/>
              <a:ext cx="9418320" cy="4398264"/>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C7E8CF1-E99A-43AB-BFAA-35EB962B81D2}"/>
                </a:ext>
              </a:extLst>
            </p:cNvPr>
            <p:cNvSpPr/>
            <p:nvPr/>
          </p:nvSpPr>
          <p:spPr>
            <a:xfrm>
              <a:off x="1386277" y="1893346"/>
              <a:ext cx="9242278" cy="4238513"/>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2" name="TextBox 1">
            <a:extLst>
              <a:ext uri="{FF2B5EF4-FFF2-40B4-BE49-F238E27FC236}">
                <a16:creationId xmlns:a16="http://schemas.microsoft.com/office/drawing/2014/main" id="{593D6B84-A011-4012-8A41-F1E44773011B}"/>
              </a:ext>
            </a:extLst>
          </p:cNvPr>
          <p:cNvSpPr txBox="1"/>
          <p:nvPr/>
        </p:nvSpPr>
        <p:spPr>
          <a:xfrm>
            <a:off x="2116379"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p:txBody>
      </p:sp>
      <p:sp>
        <p:nvSpPr>
          <p:cNvPr id="9" name="TextBox 8">
            <a:extLst>
              <a:ext uri="{FF2B5EF4-FFF2-40B4-BE49-F238E27FC236}">
                <a16:creationId xmlns:a16="http://schemas.microsoft.com/office/drawing/2014/main" id="{286E1290-BD0C-410D-B9F3-3459CDA7AC7C}"/>
              </a:ext>
            </a:extLst>
          </p:cNvPr>
          <p:cNvSpPr txBox="1"/>
          <p:nvPr/>
        </p:nvSpPr>
        <p:spPr>
          <a:xfrm>
            <a:off x="6644640" y="3168423"/>
            <a:ext cx="3614570" cy="1561710"/>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a:p>
            <a:pPr marL="285750" indent="-285750">
              <a:lnSpc>
                <a:spcPct val="150000"/>
              </a:lnSpc>
              <a:buFont typeface="Wingdings" panose="05000000000000000000" pitchFamily="2" charset="2"/>
              <a:buChar char="ü"/>
            </a:pPr>
            <a:r>
              <a:rPr lang="en-US" sz="1300" dirty="0">
                <a:solidFill>
                  <a:srgbClr val="4D4D4D"/>
                </a:solidFill>
                <a:latin typeface="Candara" panose="020E0502030303020204" pitchFamily="34" charset="0"/>
              </a:rPr>
              <a:t>Lorem ipsum dolor sit amet, consectetur</a:t>
            </a:r>
            <a:endParaRPr lang="en-US" sz="1300" dirty="0">
              <a:solidFill>
                <a:srgbClr val="4D4D4D"/>
              </a:solidFill>
            </a:endParaRPr>
          </a:p>
        </p:txBody>
      </p:sp>
      <p:cxnSp>
        <p:nvCxnSpPr>
          <p:cNvPr id="13" name="Straight Connector 12">
            <a:extLst>
              <a:ext uri="{FF2B5EF4-FFF2-40B4-BE49-F238E27FC236}">
                <a16:creationId xmlns:a16="http://schemas.microsoft.com/office/drawing/2014/main" id="{2B47D822-FF30-48D1-B838-26D738750F17}"/>
              </a:ext>
            </a:extLst>
          </p:cNvPr>
          <p:cNvCxnSpPr>
            <a:stCxn id="4" idx="0"/>
            <a:endCxn id="4" idx="2"/>
          </p:cNvCxnSpPr>
          <p:nvPr/>
        </p:nvCxnSpPr>
        <p:spPr>
          <a:xfrm>
            <a:off x="6007416" y="1893346"/>
            <a:ext cx="0" cy="4238513"/>
          </a:xfrm>
          <a:prstGeom prst="line">
            <a:avLst/>
          </a:prstGeom>
          <a:ln>
            <a:solidFill>
              <a:srgbClr val="4D4D4D">
                <a:alpha val="50000"/>
              </a:srgbClr>
            </a:solidFill>
          </a:ln>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4B30553A-D9AD-4735-91E2-0C94208BE60F}"/>
              </a:ext>
            </a:extLst>
          </p:cNvPr>
          <p:cNvGrpSpPr/>
          <p:nvPr/>
        </p:nvGrpSpPr>
        <p:grpSpPr>
          <a:xfrm>
            <a:off x="1258822" y="1904103"/>
            <a:ext cx="1949085" cy="1710466"/>
            <a:chOff x="1258822" y="1904103"/>
            <a:chExt cx="1949085" cy="1710466"/>
          </a:xfrm>
        </p:grpSpPr>
        <p:sp>
          <p:nvSpPr>
            <p:cNvPr id="11" name="Freeform: Shape 10">
              <a:extLst>
                <a:ext uri="{FF2B5EF4-FFF2-40B4-BE49-F238E27FC236}">
                  <a16:creationId xmlns:a16="http://schemas.microsoft.com/office/drawing/2014/main" id="{11E31F2A-A07C-460A-A6A9-AA5DCE181E51}"/>
                </a:ext>
              </a:extLst>
            </p:cNvPr>
            <p:cNvSpPr/>
            <p:nvPr/>
          </p:nvSpPr>
          <p:spPr>
            <a:xfrm>
              <a:off x="1386277" y="1904103"/>
              <a:ext cx="1821630" cy="1710466"/>
            </a:xfrm>
            <a:custGeom>
              <a:avLst/>
              <a:gdLst>
                <a:gd name="connsiteX0" fmla="*/ 1355625 w 1821630"/>
                <a:gd name="connsiteY0" fmla="*/ 0 h 1710466"/>
                <a:gd name="connsiteX1" fmla="*/ 1821630 w 1821630"/>
                <a:gd name="connsiteY1" fmla="*/ 0 h 1710466"/>
                <a:gd name="connsiteX2" fmla="*/ 0 w 1821630"/>
                <a:gd name="connsiteY2" fmla="*/ 1710466 h 1710466"/>
                <a:gd name="connsiteX3" fmla="*/ 0 w 1821630"/>
                <a:gd name="connsiteY3" fmla="*/ 1272899 h 1710466"/>
              </a:gdLst>
              <a:ahLst/>
              <a:cxnLst>
                <a:cxn ang="0">
                  <a:pos x="connsiteX0" y="connsiteY0"/>
                </a:cxn>
                <a:cxn ang="0">
                  <a:pos x="connsiteX1" y="connsiteY1"/>
                </a:cxn>
                <a:cxn ang="0">
                  <a:pos x="connsiteX2" y="connsiteY2"/>
                </a:cxn>
                <a:cxn ang="0">
                  <a:pos x="connsiteX3" y="connsiteY3"/>
                </a:cxn>
              </a:cxnLst>
              <a:rect l="l" t="t" r="r" b="b"/>
              <a:pathLst>
                <a:path w="1821630" h="1710466">
                  <a:moveTo>
                    <a:pt x="1355625" y="0"/>
                  </a:moveTo>
                  <a:lnTo>
                    <a:pt x="1821630" y="0"/>
                  </a:lnTo>
                  <a:lnTo>
                    <a:pt x="0" y="1710466"/>
                  </a:lnTo>
                  <a:lnTo>
                    <a:pt x="0" y="1272899"/>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TextBox 13">
              <a:extLst>
                <a:ext uri="{FF2B5EF4-FFF2-40B4-BE49-F238E27FC236}">
                  <a16:creationId xmlns:a16="http://schemas.microsoft.com/office/drawing/2014/main" id="{69CE452B-58D5-42A5-930D-34E2F69C55C6}"/>
                </a:ext>
              </a:extLst>
            </p:cNvPr>
            <p:cNvSpPr txBox="1"/>
            <p:nvPr/>
          </p:nvSpPr>
          <p:spPr>
            <a:xfrm rot="19007746">
              <a:off x="1258822" y="2570110"/>
              <a:ext cx="1715115" cy="292388"/>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RECOMMENDED</a:t>
              </a:r>
            </a:p>
          </p:txBody>
        </p:sp>
      </p:grpSp>
      <p:sp>
        <p:nvSpPr>
          <p:cNvPr id="15" name="TextBox 14">
            <a:extLst>
              <a:ext uri="{FF2B5EF4-FFF2-40B4-BE49-F238E27FC236}">
                <a16:creationId xmlns:a16="http://schemas.microsoft.com/office/drawing/2014/main" id="{7E64F240-9CC7-44C5-A5B6-47826930DDB8}"/>
              </a:ext>
            </a:extLst>
          </p:cNvPr>
          <p:cNvSpPr txBox="1"/>
          <p:nvPr/>
        </p:nvSpPr>
        <p:spPr>
          <a:xfrm>
            <a:off x="3118021" y="2060427"/>
            <a:ext cx="1645920" cy="1231106"/>
          </a:xfrm>
          <a:prstGeom prst="rect">
            <a:avLst/>
          </a:prstGeom>
          <a:noFill/>
        </p:spPr>
        <p:txBody>
          <a:bodyPr wrap="square" rtlCol="0">
            <a:spAutoFit/>
          </a:bodyPr>
          <a:lstStyle/>
          <a:p>
            <a:pPr algn="ctr"/>
            <a:r>
              <a:rPr lang="en-US" sz="2400" dirty="0">
                <a:solidFill>
                  <a:srgbClr val="34738D"/>
                </a:solidFill>
                <a:latin typeface="Bernard MT Condensed" panose="02050806060905020404" pitchFamily="18" charset="0"/>
              </a:rPr>
              <a:t>Package #1</a:t>
            </a:r>
          </a:p>
          <a:p>
            <a:pPr algn="ctr"/>
            <a:r>
              <a:rPr lang="en-US" sz="3200" dirty="0">
                <a:solidFill>
                  <a:srgbClr val="34738D"/>
                </a:solidFill>
                <a:latin typeface="Bernard MT Condensed" panose="02050806060905020404" pitchFamily="18" charset="0"/>
              </a:rPr>
              <a:t>$379</a:t>
            </a:r>
          </a:p>
          <a:p>
            <a:endParaRPr lang="en-US" dirty="0">
              <a:solidFill>
                <a:schemeClr val="bg1"/>
              </a:solidFill>
              <a:latin typeface="Candara" panose="020E0502030303020204" pitchFamily="34" charset="0"/>
            </a:endParaRPr>
          </a:p>
        </p:txBody>
      </p:sp>
      <p:sp>
        <p:nvSpPr>
          <p:cNvPr id="16" name="TextBox 15">
            <a:extLst>
              <a:ext uri="{FF2B5EF4-FFF2-40B4-BE49-F238E27FC236}">
                <a16:creationId xmlns:a16="http://schemas.microsoft.com/office/drawing/2014/main" id="{3511F846-E4A5-4776-81E6-07B54F39D350}"/>
              </a:ext>
            </a:extLst>
          </p:cNvPr>
          <p:cNvSpPr txBox="1"/>
          <p:nvPr/>
        </p:nvSpPr>
        <p:spPr>
          <a:xfrm>
            <a:off x="7628965" y="2060427"/>
            <a:ext cx="1645920" cy="1231106"/>
          </a:xfrm>
          <a:prstGeom prst="rect">
            <a:avLst/>
          </a:prstGeom>
          <a:noFill/>
        </p:spPr>
        <p:txBody>
          <a:bodyPr wrap="square" rtlCol="0">
            <a:spAutoFit/>
          </a:bodyPr>
          <a:lstStyle/>
          <a:p>
            <a:pPr algn="ctr"/>
            <a:r>
              <a:rPr lang="en-US" sz="2400" dirty="0">
                <a:solidFill>
                  <a:srgbClr val="189A80"/>
                </a:solidFill>
                <a:latin typeface="Bernard MT Condensed" panose="02050806060905020404" pitchFamily="18" charset="0"/>
              </a:rPr>
              <a:t>Package #2</a:t>
            </a:r>
          </a:p>
          <a:p>
            <a:pPr algn="ctr"/>
            <a:r>
              <a:rPr lang="en-US" sz="3200" dirty="0">
                <a:solidFill>
                  <a:srgbClr val="189A80"/>
                </a:solidFill>
                <a:latin typeface="Bernard MT Condensed" panose="02050806060905020404" pitchFamily="18" charset="0"/>
              </a:rPr>
              <a:t>$229</a:t>
            </a:r>
          </a:p>
          <a:p>
            <a:endParaRPr lang="en-US" dirty="0">
              <a:solidFill>
                <a:schemeClr val="bg1"/>
              </a:solidFill>
              <a:latin typeface="Candara" panose="020E0502030303020204" pitchFamily="34" charset="0"/>
            </a:endParaRPr>
          </a:p>
        </p:txBody>
      </p:sp>
      <p:sp>
        <p:nvSpPr>
          <p:cNvPr id="17" name="TextBox 16">
            <a:extLst>
              <a:ext uri="{FF2B5EF4-FFF2-40B4-BE49-F238E27FC236}">
                <a16:creationId xmlns:a16="http://schemas.microsoft.com/office/drawing/2014/main" id="{9ED2A0F0-034B-4699-A20D-B0B626865802}"/>
              </a:ext>
            </a:extLst>
          </p:cNvPr>
          <p:cNvSpPr txBox="1"/>
          <p:nvPr/>
        </p:nvSpPr>
        <p:spPr>
          <a:xfrm>
            <a:off x="1490821" y="5116195"/>
            <a:ext cx="4378362" cy="1015663"/>
          </a:xfrm>
          <a:prstGeom prst="rect">
            <a:avLst/>
          </a:prstGeom>
          <a:noFill/>
        </p:spPr>
        <p:txBody>
          <a:bodyPr wrap="square" rtlCol="0">
            <a:spAutoFit/>
          </a:bodyPr>
          <a:lstStyle/>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sp>
        <p:nvSpPr>
          <p:cNvPr id="18" name="TextBox 17">
            <a:extLst>
              <a:ext uri="{FF2B5EF4-FFF2-40B4-BE49-F238E27FC236}">
                <a16:creationId xmlns:a16="http://schemas.microsoft.com/office/drawing/2014/main" id="{CB35E149-5900-46C5-A8C3-B4FD05ADCDA1}"/>
              </a:ext>
            </a:extLst>
          </p:cNvPr>
          <p:cNvSpPr txBox="1"/>
          <p:nvPr/>
        </p:nvSpPr>
        <p:spPr>
          <a:xfrm>
            <a:off x="6145650" y="5116195"/>
            <a:ext cx="4378362" cy="1015663"/>
          </a:xfrm>
          <a:prstGeom prst="rect">
            <a:avLst/>
          </a:prstGeom>
          <a:noFill/>
        </p:spPr>
        <p:txBody>
          <a:bodyPr wrap="square" rtlCol="0">
            <a:spAutoFit/>
          </a:bodyPr>
          <a:lstStyle/>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grpSp>
        <p:nvGrpSpPr>
          <p:cNvPr id="3" name="Group 2">
            <a:extLst>
              <a:ext uri="{FF2B5EF4-FFF2-40B4-BE49-F238E27FC236}">
                <a16:creationId xmlns:a16="http://schemas.microsoft.com/office/drawing/2014/main" id="{1AC40B94-BA08-4015-B4D5-82B642230F07}"/>
              </a:ext>
            </a:extLst>
          </p:cNvPr>
          <p:cNvGrpSpPr/>
          <p:nvPr/>
        </p:nvGrpSpPr>
        <p:grpSpPr>
          <a:xfrm>
            <a:off x="5321616" y="2151504"/>
            <a:ext cx="1371600" cy="1371600"/>
            <a:chOff x="5321616" y="2151504"/>
            <a:chExt cx="1371600" cy="1371600"/>
          </a:xfrm>
        </p:grpSpPr>
        <p:sp>
          <p:nvSpPr>
            <p:cNvPr id="30" name="Oval 29">
              <a:extLst>
                <a:ext uri="{FF2B5EF4-FFF2-40B4-BE49-F238E27FC236}">
                  <a16:creationId xmlns:a16="http://schemas.microsoft.com/office/drawing/2014/main" id="{1A39E8D2-29BE-4712-8F9F-B6CF362220B2}"/>
                </a:ext>
              </a:extLst>
            </p:cNvPr>
            <p:cNvSpPr>
              <a:spLocks noChangeAspect="1"/>
            </p:cNvSpPr>
            <p:nvPr/>
          </p:nvSpPr>
          <p:spPr>
            <a:xfrm>
              <a:off x="5321620" y="2151504"/>
              <a:ext cx="1371596" cy="13716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916F695-5DC0-4A97-B3AE-8C2B192057EE}"/>
                </a:ext>
              </a:extLst>
            </p:cNvPr>
            <p:cNvSpPr>
              <a:spLocks noChangeAspect="1"/>
            </p:cNvSpPr>
            <p:nvPr/>
          </p:nvSpPr>
          <p:spPr>
            <a:xfrm>
              <a:off x="5321616" y="2321587"/>
              <a:ext cx="1371600" cy="1097279"/>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rgbClr val="4D4D4D"/>
                  </a:solidFill>
                  <a:latin typeface="Bernard MT Condensed" panose="02050806060905020404" pitchFamily="18" charset="0"/>
                </a:rPr>
                <a:t>VS</a:t>
              </a:r>
            </a:p>
          </p:txBody>
        </p:sp>
      </p:grpSp>
      <p:pic>
        <p:nvPicPr>
          <p:cNvPr id="20" name="Picture 19">
            <a:hlinkClick r:id="rId2"/>
            <a:extLst>
              <a:ext uri="{FF2B5EF4-FFF2-40B4-BE49-F238E27FC236}">
                <a16:creationId xmlns:a16="http://schemas.microsoft.com/office/drawing/2014/main" id="{4EC0FC5A-0394-4D44-B172-79DBA59AC2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7202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par>
                                <p:cTn id="14" presetID="53" presetClass="entr" presetSubtype="16"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1000"/>
                                        <p:tgtEl>
                                          <p:spTgt spid="15"/>
                                        </p:tgtEl>
                                      </p:cBhvr>
                                    </p:animEffect>
                                    <p:anim calcmode="lin" valueType="num">
                                      <p:cBhvr>
                                        <p:cTn id="23" dur="1000" fill="hold"/>
                                        <p:tgtEl>
                                          <p:spTgt spid="15"/>
                                        </p:tgtEl>
                                        <p:attrNameLst>
                                          <p:attrName>ppt_x</p:attrName>
                                        </p:attrNameLst>
                                      </p:cBhvr>
                                      <p:tavLst>
                                        <p:tav tm="0">
                                          <p:val>
                                            <p:strVal val="#ppt_x"/>
                                          </p:val>
                                        </p:tav>
                                        <p:tav tm="100000">
                                          <p:val>
                                            <p:strVal val="#ppt_x"/>
                                          </p:val>
                                        </p:tav>
                                      </p:tavLst>
                                    </p:anim>
                                    <p:anim calcmode="lin" valueType="num">
                                      <p:cBhvr>
                                        <p:cTn id="24" dur="1000" fill="hold"/>
                                        <p:tgtEl>
                                          <p:spTgt spid="15"/>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up)">
                                      <p:cBhvr>
                                        <p:cTn id="32" dur="500"/>
                                        <p:tgtEl>
                                          <p:spTgt spid="17"/>
                                        </p:tgtEl>
                                      </p:cBhvr>
                                    </p:animEffect>
                                  </p:childTnLst>
                                </p:cTn>
                              </p:par>
                            </p:childTnLst>
                          </p:cTn>
                        </p:par>
                        <p:par>
                          <p:cTn id="33" fill="hold">
                            <p:stCondLst>
                              <p:cond delay="3000"/>
                            </p:stCondLst>
                            <p:childTnLst>
                              <p:par>
                                <p:cTn id="34" presetID="45" presetClass="entr" presetSubtype="0" fill="hold" nodeType="after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fade">
                                      <p:cBhvr>
                                        <p:cTn id="36" dur="2000"/>
                                        <p:tgtEl>
                                          <p:spTgt spid="3"/>
                                        </p:tgtEl>
                                      </p:cBhvr>
                                    </p:animEffect>
                                    <p:anim calcmode="lin" valueType="num">
                                      <p:cBhvr>
                                        <p:cTn id="37" dur="2000" fill="hold"/>
                                        <p:tgtEl>
                                          <p:spTgt spid="3"/>
                                        </p:tgtEl>
                                        <p:attrNameLst>
                                          <p:attrName>ppt_w</p:attrName>
                                        </p:attrNameLst>
                                      </p:cBhvr>
                                      <p:tavLst>
                                        <p:tav tm="0" fmla="#ppt_w*sin(2.5*pi*$)">
                                          <p:val>
                                            <p:fltVal val="0"/>
                                          </p:val>
                                        </p:tav>
                                        <p:tav tm="100000">
                                          <p:val>
                                            <p:fltVal val="1"/>
                                          </p:val>
                                        </p:tav>
                                      </p:tavLst>
                                    </p:anim>
                                    <p:anim calcmode="lin" valueType="num">
                                      <p:cBhvr>
                                        <p:cTn id="38" dur="2000" fill="hold"/>
                                        <p:tgtEl>
                                          <p:spTgt spid="3"/>
                                        </p:tgtEl>
                                        <p:attrNameLst>
                                          <p:attrName>ppt_h</p:attrName>
                                        </p:attrNameLst>
                                      </p:cBhvr>
                                      <p:tavLst>
                                        <p:tav tm="0">
                                          <p:val>
                                            <p:strVal val="#ppt_h"/>
                                          </p:val>
                                        </p:tav>
                                        <p:tav tm="100000">
                                          <p:val>
                                            <p:strVal val="#ppt_h"/>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childTnLst>
                          </p:cTn>
                        </p:par>
                        <p:par>
                          <p:cTn id="45" fill="hold">
                            <p:stCondLst>
                              <p:cond delay="6000"/>
                            </p:stCondLst>
                            <p:childTnLst>
                              <p:par>
                                <p:cTn id="46" presetID="22" presetClass="entr" presetSubtype="1" fill="hold" grpId="0" nodeType="after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up)">
                                      <p:cBhvr>
                                        <p:cTn id="48" dur="500"/>
                                        <p:tgtEl>
                                          <p:spTgt spid="9"/>
                                        </p:tgtEl>
                                      </p:cBhvr>
                                    </p:animEffect>
                                  </p:childTnLst>
                                </p:cTn>
                              </p:par>
                            </p:childTnLst>
                          </p:cTn>
                        </p:par>
                        <p:par>
                          <p:cTn id="49" fill="hold">
                            <p:stCondLst>
                              <p:cond delay="6500"/>
                            </p:stCondLst>
                            <p:childTnLst>
                              <p:par>
                                <p:cTn id="50" presetID="22" presetClass="entr" presetSubtype="1" fill="hold" grpId="0"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up)">
                                      <p:cBhvr>
                                        <p:cTn id="52" dur="500"/>
                                        <p:tgtEl>
                                          <p:spTgt spid="18"/>
                                        </p:tgtEl>
                                      </p:cBhvr>
                                    </p:animEffect>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1000" fill="hold"/>
                                        <p:tgtEl>
                                          <p:spTgt spid="19"/>
                                        </p:tgtEl>
                                        <p:attrNameLst>
                                          <p:attrName>ppt_w</p:attrName>
                                        </p:attrNameLst>
                                      </p:cBhvr>
                                      <p:tavLst>
                                        <p:tav tm="0">
                                          <p:val>
                                            <p:fltVal val="0"/>
                                          </p:val>
                                        </p:tav>
                                        <p:tav tm="100000">
                                          <p:val>
                                            <p:strVal val="#ppt_w"/>
                                          </p:val>
                                        </p:tav>
                                      </p:tavLst>
                                    </p:anim>
                                    <p:anim calcmode="lin" valueType="num">
                                      <p:cBhvr>
                                        <p:cTn id="57" dur="1000" fill="hold"/>
                                        <p:tgtEl>
                                          <p:spTgt spid="19"/>
                                        </p:tgtEl>
                                        <p:attrNameLst>
                                          <p:attrName>ppt_h</p:attrName>
                                        </p:attrNameLst>
                                      </p:cBhvr>
                                      <p:tavLst>
                                        <p:tav tm="0">
                                          <p:val>
                                            <p:fltVal val="0"/>
                                          </p:val>
                                        </p:tav>
                                        <p:tav tm="100000">
                                          <p:val>
                                            <p:strVal val="#ppt_h"/>
                                          </p:val>
                                        </p:tav>
                                      </p:tavLst>
                                    </p:anim>
                                    <p:anim calcmode="lin" valueType="num">
                                      <p:cBhvr>
                                        <p:cTn id="58" dur="1000" fill="hold"/>
                                        <p:tgtEl>
                                          <p:spTgt spid="19"/>
                                        </p:tgtEl>
                                        <p:attrNameLst>
                                          <p:attrName>style.rotation</p:attrName>
                                        </p:attrNameLst>
                                      </p:cBhvr>
                                      <p:tavLst>
                                        <p:tav tm="0">
                                          <p:val>
                                            <p:fltVal val="90"/>
                                          </p:val>
                                        </p:tav>
                                        <p:tav tm="100000">
                                          <p:val>
                                            <p:fltVal val="0"/>
                                          </p:val>
                                        </p:tav>
                                      </p:tavLst>
                                    </p:anim>
                                    <p:animEffect transition="in" filter="fade">
                                      <p:cBhvr>
                                        <p:cTn id="59"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P spid="9" grpId="0"/>
      <p:bldP spid="15"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1701</TotalTime>
  <Words>1398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2019-09-06T17:27:54Z</dcterms:modified>
</cp:coreProperties>
</file>