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0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5176" y="552636"/>
            <a:ext cx="3865418" cy="6858000"/>
          </a:xfrm>
          <a:prstGeom prst="rect">
            <a:avLst/>
          </a:prstGeom>
        </p:spPr>
      </p:pic>
      <p:sp>
        <p:nvSpPr>
          <p:cNvPr id="9" name="Freeform 8"/>
          <p:cNvSpPr/>
          <p:nvPr/>
        </p:nvSpPr>
        <p:spPr>
          <a:xfrm rot="5400000">
            <a:off x="4132653" y="3958785"/>
            <a:ext cx="2395499" cy="159173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34738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p:cNvSpPr txBox="1">
            <a:spLocks noChangeArrowheads="1"/>
          </p:cNvSpPr>
          <p:nvPr/>
        </p:nvSpPr>
        <p:spPr bwMode="auto">
          <a:xfrm>
            <a:off x="4406708" y="1577383"/>
            <a:ext cx="5711026" cy="1341906"/>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rgbClr val="4C4F54"/>
                </a:solidFill>
                <a:latin typeface="Candara" panose="020E0502030303020204" pitchFamily="34" charset="0"/>
              </a:rPr>
              <a:t>Lorem ipsum dolor sit amet, consectetur adipiscing elit, sed do eiusmod tempor incididunt ut labore et dolore. Lorem ipsum dolor sit amet, consectetur adipiscing elit, sed do eiusmod tempor incididunt ut labore et dolore</a:t>
            </a:r>
          </a:p>
          <a:p>
            <a:pPr defTabSz="1219170">
              <a:spcBef>
                <a:spcPct val="20000"/>
              </a:spcBef>
              <a:defRPr/>
            </a:pPr>
            <a:endParaRPr lang="en-US" sz="1600" dirty="0">
              <a:solidFill>
                <a:srgbClr val="4C4F54"/>
              </a:solidFill>
              <a:latin typeface="Candara" panose="020E0502030303020204" pitchFamily="34" charset="0"/>
            </a:endParaRPr>
          </a:p>
        </p:txBody>
      </p:sp>
      <p:sp>
        <p:nvSpPr>
          <p:cNvPr id="27" name="Text Box 10"/>
          <p:cNvSpPr txBox="1">
            <a:spLocks noChangeArrowheads="1"/>
          </p:cNvSpPr>
          <p:nvPr/>
        </p:nvSpPr>
        <p:spPr bwMode="auto">
          <a:xfrm>
            <a:off x="4725458" y="4536509"/>
            <a:ext cx="1211066" cy="92333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a:t>
            </a:r>
          </a:p>
        </p:txBody>
      </p:sp>
      <p:sp>
        <p:nvSpPr>
          <p:cNvPr id="29" name="Freeform 28"/>
          <p:cNvSpPr/>
          <p:nvPr/>
        </p:nvSpPr>
        <p:spPr>
          <a:xfrm rot="5400000">
            <a:off x="5900060" y="3958785"/>
            <a:ext cx="2395499" cy="159173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189A80"/>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rot="5400000">
            <a:off x="7663905" y="3958785"/>
            <a:ext cx="2395499" cy="159173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EF9D2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rot="5400000">
            <a:off x="9433698" y="3949601"/>
            <a:ext cx="2395499" cy="159173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D34132"/>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37"/>
          <p:cNvSpPr>
            <a:spLocks noChangeAspect="1" noEditPoints="1"/>
          </p:cNvSpPr>
          <p:nvPr/>
        </p:nvSpPr>
        <p:spPr bwMode="auto">
          <a:xfrm>
            <a:off x="6885226" y="3823053"/>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p>
        </p:txBody>
      </p:sp>
      <p:sp>
        <p:nvSpPr>
          <p:cNvPr id="11" name="Freeform 172"/>
          <p:cNvSpPr>
            <a:spLocks noChangeAspect="1" noEditPoints="1"/>
          </p:cNvSpPr>
          <p:nvPr/>
        </p:nvSpPr>
        <p:spPr bwMode="auto">
          <a:xfrm>
            <a:off x="10454265" y="3823052"/>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p>
        </p:txBody>
      </p:sp>
      <p:grpSp>
        <p:nvGrpSpPr>
          <p:cNvPr id="12" name="Group 11"/>
          <p:cNvGrpSpPr>
            <a:grpSpLocks noChangeAspect="1"/>
          </p:cNvGrpSpPr>
          <p:nvPr/>
        </p:nvGrpSpPr>
        <p:grpSpPr>
          <a:xfrm>
            <a:off x="8590842" y="3796741"/>
            <a:ext cx="514352" cy="514352"/>
            <a:chOff x="3878263" y="2220913"/>
            <a:chExt cx="547687" cy="547687"/>
          </a:xfrm>
          <a:solidFill>
            <a:schemeClr val="bg1"/>
          </a:solidFill>
          <a:effectLst/>
        </p:grpSpPr>
        <p:sp>
          <p:nvSpPr>
            <p:cNvPr id="13"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1" name="Group 20"/>
          <p:cNvGrpSpPr>
            <a:grpSpLocks noChangeAspect="1"/>
          </p:cNvGrpSpPr>
          <p:nvPr/>
        </p:nvGrpSpPr>
        <p:grpSpPr>
          <a:xfrm>
            <a:off x="5178216" y="3801086"/>
            <a:ext cx="304371" cy="512235"/>
            <a:chOff x="533400" y="2800350"/>
            <a:chExt cx="325437" cy="547687"/>
          </a:xfrm>
          <a:solidFill>
            <a:schemeClr val="bg1"/>
          </a:solidFill>
          <a:effectLst/>
        </p:grpSpPr>
        <p:sp>
          <p:nvSpPr>
            <p:cNvPr id="22"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2" name="Text Box 10"/>
          <p:cNvSpPr txBox="1">
            <a:spLocks noChangeArrowheads="1"/>
          </p:cNvSpPr>
          <p:nvPr/>
        </p:nvSpPr>
        <p:spPr bwMode="auto">
          <a:xfrm>
            <a:off x="6492276" y="4536509"/>
            <a:ext cx="1211066" cy="92333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a:t>
            </a:r>
          </a:p>
        </p:txBody>
      </p:sp>
      <p:sp>
        <p:nvSpPr>
          <p:cNvPr id="33" name="Text Box 10"/>
          <p:cNvSpPr txBox="1">
            <a:spLocks noChangeArrowheads="1"/>
          </p:cNvSpPr>
          <p:nvPr/>
        </p:nvSpPr>
        <p:spPr bwMode="auto">
          <a:xfrm>
            <a:off x="8242485" y="4538931"/>
            <a:ext cx="1211066" cy="92333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a:t>
            </a:r>
          </a:p>
        </p:txBody>
      </p:sp>
      <p:sp>
        <p:nvSpPr>
          <p:cNvPr id="34" name="Text Box 10"/>
          <p:cNvSpPr txBox="1">
            <a:spLocks noChangeArrowheads="1"/>
          </p:cNvSpPr>
          <p:nvPr/>
        </p:nvSpPr>
        <p:spPr bwMode="auto">
          <a:xfrm>
            <a:off x="10024016" y="4538931"/>
            <a:ext cx="1211066" cy="92333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a:t>
            </a:r>
          </a:p>
        </p:txBody>
      </p:sp>
      <p:sp>
        <p:nvSpPr>
          <p:cNvPr id="3" name="Rectangle 2"/>
          <p:cNvSpPr/>
          <p:nvPr/>
        </p:nvSpPr>
        <p:spPr>
          <a:xfrm>
            <a:off x="1072443" y="1894667"/>
            <a:ext cx="2322576" cy="3772355"/>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p:cNvSpPr txBox="1">
            <a:spLocks noChangeArrowheads="1"/>
          </p:cNvSpPr>
          <p:nvPr/>
        </p:nvSpPr>
        <p:spPr bwMode="auto">
          <a:xfrm>
            <a:off x="4534536" y="3112002"/>
            <a:ext cx="1591733" cy="30777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dirty="0">
                <a:solidFill>
                  <a:srgbClr val="34738D"/>
                </a:solidFill>
                <a:latin typeface="Bernard MT Condensed" panose="02050806060905020404" pitchFamily="18" charset="0"/>
              </a:rPr>
              <a:t>Lorem Ipsum</a:t>
            </a:r>
          </a:p>
        </p:txBody>
      </p:sp>
      <p:sp>
        <p:nvSpPr>
          <p:cNvPr id="36" name="Text Box 10"/>
          <p:cNvSpPr txBox="1">
            <a:spLocks noChangeArrowheads="1"/>
          </p:cNvSpPr>
          <p:nvPr/>
        </p:nvSpPr>
        <p:spPr bwMode="auto">
          <a:xfrm>
            <a:off x="6266135" y="3112002"/>
            <a:ext cx="1591733" cy="30777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dirty="0">
                <a:solidFill>
                  <a:srgbClr val="189A80"/>
                </a:solidFill>
                <a:latin typeface="Bernard MT Condensed" panose="02050806060905020404" pitchFamily="18" charset="0"/>
              </a:rPr>
              <a:t>Lorem Ipsum</a:t>
            </a:r>
          </a:p>
        </p:txBody>
      </p:sp>
      <p:sp>
        <p:nvSpPr>
          <p:cNvPr id="37" name="Text Box 10"/>
          <p:cNvSpPr txBox="1">
            <a:spLocks noChangeArrowheads="1"/>
          </p:cNvSpPr>
          <p:nvPr/>
        </p:nvSpPr>
        <p:spPr bwMode="auto">
          <a:xfrm>
            <a:off x="8028025" y="3118784"/>
            <a:ext cx="1591733" cy="30777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dirty="0">
                <a:solidFill>
                  <a:srgbClr val="EF9D27"/>
                </a:solidFill>
                <a:latin typeface="Bernard MT Condensed" panose="02050806060905020404" pitchFamily="18" charset="0"/>
              </a:rPr>
              <a:t>Lorem Ipsum</a:t>
            </a:r>
          </a:p>
        </p:txBody>
      </p:sp>
      <p:sp>
        <p:nvSpPr>
          <p:cNvPr id="38" name="Text Box 10"/>
          <p:cNvSpPr txBox="1">
            <a:spLocks noChangeArrowheads="1"/>
          </p:cNvSpPr>
          <p:nvPr/>
        </p:nvSpPr>
        <p:spPr bwMode="auto">
          <a:xfrm>
            <a:off x="9835581" y="3112002"/>
            <a:ext cx="1591733" cy="30777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dirty="0">
                <a:solidFill>
                  <a:srgbClr val="D34132"/>
                </a:solidFill>
                <a:latin typeface="Bernard MT Condensed" panose="02050806060905020404" pitchFamily="18" charset="0"/>
              </a:rPr>
              <a:t>Lorem Ipsum</a:t>
            </a:r>
          </a:p>
        </p:txBody>
      </p:sp>
      <p:pic>
        <p:nvPicPr>
          <p:cNvPr id="39" name="Picture 38">
            <a:hlinkClick r:id="rId4"/>
            <a:extLst>
              <a:ext uri="{FF2B5EF4-FFF2-40B4-BE49-F238E27FC236}">
                <a16:creationId xmlns:a16="http://schemas.microsoft.com/office/drawing/2014/main" id="{5B337558-B8DB-43CE-B2A8-CDA94E2F28A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53285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9" presetClass="entr" presetSubtype="0"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dissolve">
                                      <p:cBhvr>
                                        <p:cTn id="19" dur="500"/>
                                        <p:tgtEl>
                                          <p:spTgt spid="3"/>
                                        </p:tgtEl>
                                      </p:cBhvr>
                                    </p:animEffect>
                                  </p:childTnLst>
                                </p:cTn>
                              </p:par>
                            </p:childTnLst>
                          </p:cTn>
                        </p:par>
                        <p:par>
                          <p:cTn id="20" fill="hold">
                            <p:stCondLst>
                              <p:cond delay="1750"/>
                            </p:stCondLst>
                            <p:childTnLst>
                              <p:par>
                                <p:cTn id="21" presetID="22" presetClass="entr" presetSubtype="8" fill="hold" grpId="0" nodeType="after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wipe(left)">
                                      <p:cBhvr>
                                        <p:cTn id="23" dur="500"/>
                                        <p:tgtEl>
                                          <p:spTgt spid="26"/>
                                        </p:tgtEl>
                                      </p:cBhvr>
                                    </p:animEffect>
                                  </p:childTnLst>
                                </p:cTn>
                              </p:par>
                            </p:childTnLst>
                          </p:cTn>
                        </p:par>
                        <p:par>
                          <p:cTn id="24" fill="hold">
                            <p:stCondLst>
                              <p:cond delay="2250"/>
                            </p:stCondLst>
                            <p:childTnLst>
                              <p:par>
                                <p:cTn id="25" presetID="53" presetClass="entr" presetSubtype="16" fill="hold" grpId="0" nodeType="afterEffect">
                                  <p:stCondLst>
                                    <p:cond delay="0"/>
                                  </p:stCondLst>
                                  <p:childTnLst>
                                    <p:set>
                                      <p:cBhvr>
                                        <p:cTn id="26" dur="1" fill="hold">
                                          <p:stCondLst>
                                            <p:cond delay="0"/>
                                          </p:stCondLst>
                                        </p:cTn>
                                        <p:tgtEl>
                                          <p:spTgt spid="35"/>
                                        </p:tgtEl>
                                        <p:attrNameLst>
                                          <p:attrName>style.visibility</p:attrName>
                                        </p:attrNameLst>
                                      </p:cBhvr>
                                      <p:to>
                                        <p:strVal val="visible"/>
                                      </p:to>
                                    </p:set>
                                    <p:anim calcmode="lin" valueType="num">
                                      <p:cBhvr>
                                        <p:cTn id="27" dur="500" fill="hold"/>
                                        <p:tgtEl>
                                          <p:spTgt spid="35"/>
                                        </p:tgtEl>
                                        <p:attrNameLst>
                                          <p:attrName>ppt_w</p:attrName>
                                        </p:attrNameLst>
                                      </p:cBhvr>
                                      <p:tavLst>
                                        <p:tav tm="0">
                                          <p:val>
                                            <p:fltVal val="0"/>
                                          </p:val>
                                        </p:tav>
                                        <p:tav tm="100000">
                                          <p:val>
                                            <p:strVal val="#ppt_w"/>
                                          </p:val>
                                        </p:tav>
                                      </p:tavLst>
                                    </p:anim>
                                    <p:anim calcmode="lin" valueType="num">
                                      <p:cBhvr>
                                        <p:cTn id="28" dur="500" fill="hold"/>
                                        <p:tgtEl>
                                          <p:spTgt spid="35"/>
                                        </p:tgtEl>
                                        <p:attrNameLst>
                                          <p:attrName>ppt_h</p:attrName>
                                        </p:attrNameLst>
                                      </p:cBhvr>
                                      <p:tavLst>
                                        <p:tav tm="0">
                                          <p:val>
                                            <p:fltVal val="0"/>
                                          </p:val>
                                        </p:tav>
                                        <p:tav tm="100000">
                                          <p:val>
                                            <p:strVal val="#ppt_h"/>
                                          </p:val>
                                        </p:tav>
                                      </p:tavLst>
                                    </p:anim>
                                    <p:animEffect transition="in" filter="fade">
                                      <p:cBhvr>
                                        <p:cTn id="29" dur="500"/>
                                        <p:tgtEl>
                                          <p:spTgt spid="35"/>
                                        </p:tgtEl>
                                      </p:cBhvr>
                                    </p:animEffect>
                                  </p:childTnLst>
                                </p:cTn>
                              </p:par>
                            </p:childTnLst>
                          </p:cTn>
                        </p:par>
                        <p:par>
                          <p:cTn id="30" fill="hold">
                            <p:stCondLst>
                              <p:cond delay="2750"/>
                            </p:stCondLst>
                            <p:childTnLst>
                              <p:par>
                                <p:cTn id="31" presetID="53" presetClass="entr" presetSubtype="16"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p:cTn id="33" dur="500" fill="hold"/>
                                        <p:tgtEl>
                                          <p:spTgt spid="9"/>
                                        </p:tgtEl>
                                        <p:attrNameLst>
                                          <p:attrName>ppt_w</p:attrName>
                                        </p:attrNameLst>
                                      </p:cBhvr>
                                      <p:tavLst>
                                        <p:tav tm="0">
                                          <p:val>
                                            <p:fltVal val="0"/>
                                          </p:val>
                                        </p:tav>
                                        <p:tav tm="100000">
                                          <p:val>
                                            <p:strVal val="#ppt_w"/>
                                          </p:val>
                                        </p:tav>
                                      </p:tavLst>
                                    </p:anim>
                                    <p:anim calcmode="lin" valueType="num">
                                      <p:cBhvr>
                                        <p:cTn id="34" dur="500" fill="hold"/>
                                        <p:tgtEl>
                                          <p:spTgt spid="9"/>
                                        </p:tgtEl>
                                        <p:attrNameLst>
                                          <p:attrName>ppt_h</p:attrName>
                                        </p:attrNameLst>
                                      </p:cBhvr>
                                      <p:tavLst>
                                        <p:tav tm="0">
                                          <p:val>
                                            <p:fltVal val="0"/>
                                          </p:val>
                                        </p:tav>
                                        <p:tav tm="100000">
                                          <p:val>
                                            <p:strVal val="#ppt_h"/>
                                          </p:val>
                                        </p:tav>
                                      </p:tavLst>
                                    </p:anim>
                                    <p:animEffect transition="in" filter="fade">
                                      <p:cBhvr>
                                        <p:cTn id="35" dur="500"/>
                                        <p:tgtEl>
                                          <p:spTgt spid="9"/>
                                        </p:tgtEl>
                                      </p:cBhvr>
                                    </p:animEffect>
                                  </p:childTnLst>
                                </p:cTn>
                              </p:par>
                            </p:childTnLst>
                          </p:cTn>
                        </p:par>
                        <p:par>
                          <p:cTn id="36" fill="hold">
                            <p:stCondLst>
                              <p:cond delay="3250"/>
                            </p:stCondLst>
                            <p:childTnLst>
                              <p:par>
                                <p:cTn id="37" presetID="42" presetClass="entr" presetSubtype="0" fill="hold" nodeType="after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fade">
                                      <p:cBhvr>
                                        <p:cTn id="39" dur="1000"/>
                                        <p:tgtEl>
                                          <p:spTgt spid="21"/>
                                        </p:tgtEl>
                                      </p:cBhvr>
                                    </p:animEffect>
                                    <p:anim calcmode="lin" valueType="num">
                                      <p:cBhvr>
                                        <p:cTn id="40" dur="1000" fill="hold"/>
                                        <p:tgtEl>
                                          <p:spTgt spid="21"/>
                                        </p:tgtEl>
                                        <p:attrNameLst>
                                          <p:attrName>ppt_x</p:attrName>
                                        </p:attrNameLst>
                                      </p:cBhvr>
                                      <p:tavLst>
                                        <p:tav tm="0">
                                          <p:val>
                                            <p:strVal val="#ppt_x"/>
                                          </p:val>
                                        </p:tav>
                                        <p:tav tm="100000">
                                          <p:val>
                                            <p:strVal val="#ppt_x"/>
                                          </p:val>
                                        </p:tav>
                                      </p:tavLst>
                                    </p:anim>
                                    <p:anim calcmode="lin" valueType="num">
                                      <p:cBhvr>
                                        <p:cTn id="41" dur="1000" fill="hold"/>
                                        <p:tgtEl>
                                          <p:spTgt spid="21"/>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42" presetClass="entr" presetSubtype="0" fill="hold" grpId="0" nodeType="after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fade">
                                      <p:cBhvr>
                                        <p:cTn id="45" dur="1000"/>
                                        <p:tgtEl>
                                          <p:spTgt spid="27"/>
                                        </p:tgtEl>
                                      </p:cBhvr>
                                    </p:animEffect>
                                    <p:anim calcmode="lin" valueType="num">
                                      <p:cBhvr>
                                        <p:cTn id="46" dur="1000" fill="hold"/>
                                        <p:tgtEl>
                                          <p:spTgt spid="27"/>
                                        </p:tgtEl>
                                        <p:attrNameLst>
                                          <p:attrName>ppt_x</p:attrName>
                                        </p:attrNameLst>
                                      </p:cBhvr>
                                      <p:tavLst>
                                        <p:tav tm="0">
                                          <p:val>
                                            <p:strVal val="#ppt_x"/>
                                          </p:val>
                                        </p:tav>
                                        <p:tav tm="100000">
                                          <p:val>
                                            <p:strVal val="#ppt_x"/>
                                          </p:val>
                                        </p:tav>
                                      </p:tavLst>
                                    </p:anim>
                                    <p:anim calcmode="lin" valueType="num">
                                      <p:cBhvr>
                                        <p:cTn id="47" dur="1000" fill="hold"/>
                                        <p:tgtEl>
                                          <p:spTgt spid="27"/>
                                        </p:tgtEl>
                                        <p:attrNameLst>
                                          <p:attrName>ppt_y</p:attrName>
                                        </p:attrNameLst>
                                      </p:cBhvr>
                                      <p:tavLst>
                                        <p:tav tm="0">
                                          <p:val>
                                            <p:strVal val="#ppt_y+.1"/>
                                          </p:val>
                                        </p:tav>
                                        <p:tav tm="100000">
                                          <p:val>
                                            <p:strVal val="#ppt_y"/>
                                          </p:val>
                                        </p:tav>
                                      </p:tavLst>
                                    </p:anim>
                                  </p:childTnLst>
                                </p:cTn>
                              </p:par>
                            </p:childTnLst>
                          </p:cTn>
                        </p:par>
                        <p:par>
                          <p:cTn id="48" fill="hold">
                            <p:stCondLst>
                              <p:cond delay="5250"/>
                            </p:stCondLst>
                            <p:childTnLst>
                              <p:par>
                                <p:cTn id="49" presetID="53" presetClass="entr" presetSubtype="16"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p:cTn id="51" dur="500" fill="hold"/>
                                        <p:tgtEl>
                                          <p:spTgt spid="36"/>
                                        </p:tgtEl>
                                        <p:attrNameLst>
                                          <p:attrName>ppt_w</p:attrName>
                                        </p:attrNameLst>
                                      </p:cBhvr>
                                      <p:tavLst>
                                        <p:tav tm="0">
                                          <p:val>
                                            <p:fltVal val="0"/>
                                          </p:val>
                                        </p:tav>
                                        <p:tav tm="100000">
                                          <p:val>
                                            <p:strVal val="#ppt_w"/>
                                          </p:val>
                                        </p:tav>
                                      </p:tavLst>
                                    </p:anim>
                                    <p:anim calcmode="lin" valueType="num">
                                      <p:cBhvr>
                                        <p:cTn id="52" dur="500" fill="hold"/>
                                        <p:tgtEl>
                                          <p:spTgt spid="36"/>
                                        </p:tgtEl>
                                        <p:attrNameLst>
                                          <p:attrName>ppt_h</p:attrName>
                                        </p:attrNameLst>
                                      </p:cBhvr>
                                      <p:tavLst>
                                        <p:tav tm="0">
                                          <p:val>
                                            <p:fltVal val="0"/>
                                          </p:val>
                                        </p:tav>
                                        <p:tav tm="100000">
                                          <p:val>
                                            <p:strVal val="#ppt_h"/>
                                          </p:val>
                                        </p:tav>
                                      </p:tavLst>
                                    </p:anim>
                                    <p:animEffect transition="in" filter="fade">
                                      <p:cBhvr>
                                        <p:cTn id="53" dur="500"/>
                                        <p:tgtEl>
                                          <p:spTgt spid="36"/>
                                        </p:tgtEl>
                                      </p:cBhvr>
                                    </p:animEffect>
                                  </p:childTnLst>
                                </p:cTn>
                              </p:par>
                            </p:childTnLst>
                          </p:cTn>
                        </p:par>
                        <p:par>
                          <p:cTn id="54" fill="hold">
                            <p:stCondLst>
                              <p:cond delay="5750"/>
                            </p:stCondLst>
                            <p:childTnLst>
                              <p:par>
                                <p:cTn id="55" presetID="53" presetClass="entr" presetSubtype="528" fill="hold" grpId="0" nodeType="afterEffect">
                                  <p:stCondLst>
                                    <p:cond delay="0"/>
                                  </p:stCondLst>
                                  <p:childTnLst>
                                    <p:set>
                                      <p:cBhvr>
                                        <p:cTn id="56" dur="1" fill="hold">
                                          <p:stCondLst>
                                            <p:cond delay="0"/>
                                          </p:stCondLst>
                                        </p:cTn>
                                        <p:tgtEl>
                                          <p:spTgt spid="29"/>
                                        </p:tgtEl>
                                        <p:attrNameLst>
                                          <p:attrName>style.visibility</p:attrName>
                                        </p:attrNameLst>
                                      </p:cBhvr>
                                      <p:to>
                                        <p:strVal val="visible"/>
                                      </p:to>
                                    </p:set>
                                    <p:anim calcmode="lin" valueType="num">
                                      <p:cBhvr>
                                        <p:cTn id="57" dur="500" fill="hold"/>
                                        <p:tgtEl>
                                          <p:spTgt spid="29"/>
                                        </p:tgtEl>
                                        <p:attrNameLst>
                                          <p:attrName>ppt_w</p:attrName>
                                        </p:attrNameLst>
                                      </p:cBhvr>
                                      <p:tavLst>
                                        <p:tav tm="0">
                                          <p:val>
                                            <p:fltVal val="0"/>
                                          </p:val>
                                        </p:tav>
                                        <p:tav tm="100000">
                                          <p:val>
                                            <p:strVal val="#ppt_w"/>
                                          </p:val>
                                        </p:tav>
                                      </p:tavLst>
                                    </p:anim>
                                    <p:anim calcmode="lin" valueType="num">
                                      <p:cBhvr>
                                        <p:cTn id="58" dur="500" fill="hold"/>
                                        <p:tgtEl>
                                          <p:spTgt spid="29"/>
                                        </p:tgtEl>
                                        <p:attrNameLst>
                                          <p:attrName>ppt_h</p:attrName>
                                        </p:attrNameLst>
                                      </p:cBhvr>
                                      <p:tavLst>
                                        <p:tav tm="0">
                                          <p:val>
                                            <p:fltVal val="0"/>
                                          </p:val>
                                        </p:tav>
                                        <p:tav tm="100000">
                                          <p:val>
                                            <p:strVal val="#ppt_h"/>
                                          </p:val>
                                        </p:tav>
                                      </p:tavLst>
                                    </p:anim>
                                    <p:animEffect transition="in" filter="fade">
                                      <p:cBhvr>
                                        <p:cTn id="59" dur="500"/>
                                        <p:tgtEl>
                                          <p:spTgt spid="29"/>
                                        </p:tgtEl>
                                      </p:cBhvr>
                                    </p:animEffect>
                                    <p:anim calcmode="lin" valueType="num">
                                      <p:cBhvr>
                                        <p:cTn id="60" dur="500" fill="hold"/>
                                        <p:tgtEl>
                                          <p:spTgt spid="29"/>
                                        </p:tgtEl>
                                        <p:attrNameLst>
                                          <p:attrName>ppt_x</p:attrName>
                                        </p:attrNameLst>
                                      </p:cBhvr>
                                      <p:tavLst>
                                        <p:tav tm="0">
                                          <p:val>
                                            <p:fltVal val="0.5"/>
                                          </p:val>
                                        </p:tav>
                                        <p:tav tm="100000">
                                          <p:val>
                                            <p:strVal val="#ppt_x"/>
                                          </p:val>
                                        </p:tav>
                                      </p:tavLst>
                                    </p:anim>
                                    <p:anim calcmode="lin" valueType="num">
                                      <p:cBhvr>
                                        <p:cTn id="61" dur="500" fill="hold"/>
                                        <p:tgtEl>
                                          <p:spTgt spid="29"/>
                                        </p:tgtEl>
                                        <p:attrNameLst>
                                          <p:attrName>ppt_y</p:attrName>
                                        </p:attrNameLst>
                                      </p:cBhvr>
                                      <p:tavLst>
                                        <p:tav tm="0">
                                          <p:val>
                                            <p:fltVal val="0.5"/>
                                          </p:val>
                                        </p:tav>
                                        <p:tav tm="100000">
                                          <p:val>
                                            <p:strVal val="#ppt_y"/>
                                          </p:val>
                                        </p:tav>
                                      </p:tavLst>
                                    </p:anim>
                                  </p:childTnLst>
                                </p:cTn>
                              </p:par>
                            </p:childTnLst>
                          </p:cTn>
                        </p:par>
                        <p:par>
                          <p:cTn id="62" fill="hold">
                            <p:stCondLst>
                              <p:cond delay="6250"/>
                            </p:stCondLst>
                            <p:childTnLst>
                              <p:par>
                                <p:cTn id="63" presetID="42" presetClass="entr" presetSubtype="0"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fade">
                                      <p:cBhvr>
                                        <p:cTn id="65" dur="1000"/>
                                        <p:tgtEl>
                                          <p:spTgt spid="10"/>
                                        </p:tgtEl>
                                      </p:cBhvr>
                                    </p:animEffect>
                                    <p:anim calcmode="lin" valueType="num">
                                      <p:cBhvr>
                                        <p:cTn id="66" dur="1000" fill="hold"/>
                                        <p:tgtEl>
                                          <p:spTgt spid="10"/>
                                        </p:tgtEl>
                                        <p:attrNameLst>
                                          <p:attrName>ppt_x</p:attrName>
                                        </p:attrNameLst>
                                      </p:cBhvr>
                                      <p:tavLst>
                                        <p:tav tm="0">
                                          <p:val>
                                            <p:strVal val="#ppt_x"/>
                                          </p:val>
                                        </p:tav>
                                        <p:tav tm="100000">
                                          <p:val>
                                            <p:strVal val="#ppt_x"/>
                                          </p:val>
                                        </p:tav>
                                      </p:tavLst>
                                    </p:anim>
                                    <p:anim calcmode="lin" valueType="num">
                                      <p:cBhvr>
                                        <p:cTn id="67" dur="1000" fill="hold"/>
                                        <p:tgtEl>
                                          <p:spTgt spid="10"/>
                                        </p:tgtEl>
                                        <p:attrNameLst>
                                          <p:attrName>ppt_y</p:attrName>
                                        </p:attrNameLst>
                                      </p:cBhvr>
                                      <p:tavLst>
                                        <p:tav tm="0">
                                          <p:val>
                                            <p:strVal val="#ppt_y+.1"/>
                                          </p:val>
                                        </p:tav>
                                        <p:tav tm="100000">
                                          <p:val>
                                            <p:strVal val="#ppt_y"/>
                                          </p:val>
                                        </p:tav>
                                      </p:tavLst>
                                    </p:anim>
                                  </p:childTnLst>
                                </p:cTn>
                              </p:par>
                            </p:childTnLst>
                          </p:cTn>
                        </p:par>
                        <p:par>
                          <p:cTn id="68" fill="hold">
                            <p:stCondLst>
                              <p:cond delay="7250"/>
                            </p:stCondLst>
                            <p:childTnLst>
                              <p:par>
                                <p:cTn id="69" presetID="42" presetClass="entr" presetSubtype="0"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Effect transition="in" filter="fade">
                                      <p:cBhvr>
                                        <p:cTn id="71" dur="1000"/>
                                        <p:tgtEl>
                                          <p:spTgt spid="32"/>
                                        </p:tgtEl>
                                      </p:cBhvr>
                                    </p:animEffect>
                                    <p:anim calcmode="lin" valueType="num">
                                      <p:cBhvr>
                                        <p:cTn id="72" dur="1000" fill="hold"/>
                                        <p:tgtEl>
                                          <p:spTgt spid="32"/>
                                        </p:tgtEl>
                                        <p:attrNameLst>
                                          <p:attrName>ppt_x</p:attrName>
                                        </p:attrNameLst>
                                      </p:cBhvr>
                                      <p:tavLst>
                                        <p:tav tm="0">
                                          <p:val>
                                            <p:strVal val="#ppt_x"/>
                                          </p:val>
                                        </p:tav>
                                        <p:tav tm="100000">
                                          <p:val>
                                            <p:strVal val="#ppt_x"/>
                                          </p:val>
                                        </p:tav>
                                      </p:tavLst>
                                    </p:anim>
                                    <p:anim calcmode="lin" valueType="num">
                                      <p:cBhvr>
                                        <p:cTn id="73" dur="1000" fill="hold"/>
                                        <p:tgtEl>
                                          <p:spTgt spid="32"/>
                                        </p:tgtEl>
                                        <p:attrNameLst>
                                          <p:attrName>ppt_y</p:attrName>
                                        </p:attrNameLst>
                                      </p:cBhvr>
                                      <p:tavLst>
                                        <p:tav tm="0">
                                          <p:val>
                                            <p:strVal val="#ppt_y+.1"/>
                                          </p:val>
                                        </p:tav>
                                        <p:tav tm="100000">
                                          <p:val>
                                            <p:strVal val="#ppt_y"/>
                                          </p:val>
                                        </p:tav>
                                      </p:tavLst>
                                    </p:anim>
                                  </p:childTnLst>
                                </p:cTn>
                              </p:par>
                            </p:childTnLst>
                          </p:cTn>
                        </p:par>
                        <p:par>
                          <p:cTn id="74" fill="hold">
                            <p:stCondLst>
                              <p:cond delay="8250"/>
                            </p:stCondLst>
                            <p:childTnLst>
                              <p:par>
                                <p:cTn id="75" presetID="53" presetClass="entr" presetSubtype="16" fill="hold" grpId="0" nodeType="afterEffect">
                                  <p:stCondLst>
                                    <p:cond delay="0"/>
                                  </p:stCondLst>
                                  <p:childTnLst>
                                    <p:set>
                                      <p:cBhvr>
                                        <p:cTn id="76" dur="1" fill="hold">
                                          <p:stCondLst>
                                            <p:cond delay="0"/>
                                          </p:stCondLst>
                                        </p:cTn>
                                        <p:tgtEl>
                                          <p:spTgt spid="37"/>
                                        </p:tgtEl>
                                        <p:attrNameLst>
                                          <p:attrName>style.visibility</p:attrName>
                                        </p:attrNameLst>
                                      </p:cBhvr>
                                      <p:to>
                                        <p:strVal val="visible"/>
                                      </p:to>
                                    </p:set>
                                    <p:anim calcmode="lin" valueType="num">
                                      <p:cBhvr>
                                        <p:cTn id="77" dur="500" fill="hold"/>
                                        <p:tgtEl>
                                          <p:spTgt spid="37"/>
                                        </p:tgtEl>
                                        <p:attrNameLst>
                                          <p:attrName>ppt_w</p:attrName>
                                        </p:attrNameLst>
                                      </p:cBhvr>
                                      <p:tavLst>
                                        <p:tav tm="0">
                                          <p:val>
                                            <p:fltVal val="0"/>
                                          </p:val>
                                        </p:tav>
                                        <p:tav tm="100000">
                                          <p:val>
                                            <p:strVal val="#ppt_w"/>
                                          </p:val>
                                        </p:tav>
                                      </p:tavLst>
                                    </p:anim>
                                    <p:anim calcmode="lin" valueType="num">
                                      <p:cBhvr>
                                        <p:cTn id="78" dur="500" fill="hold"/>
                                        <p:tgtEl>
                                          <p:spTgt spid="37"/>
                                        </p:tgtEl>
                                        <p:attrNameLst>
                                          <p:attrName>ppt_h</p:attrName>
                                        </p:attrNameLst>
                                      </p:cBhvr>
                                      <p:tavLst>
                                        <p:tav tm="0">
                                          <p:val>
                                            <p:fltVal val="0"/>
                                          </p:val>
                                        </p:tav>
                                        <p:tav tm="100000">
                                          <p:val>
                                            <p:strVal val="#ppt_h"/>
                                          </p:val>
                                        </p:tav>
                                      </p:tavLst>
                                    </p:anim>
                                    <p:animEffect transition="in" filter="fade">
                                      <p:cBhvr>
                                        <p:cTn id="79" dur="500"/>
                                        <p:tgtEl>
                                          <p:spTgt spid="37"/>
                                        </p:tgtEl>
                                      </p:cBhvr>
                                    </p:animEffect>
                                  </p:childTnLst>
                                </p:cTn>
                              </p:par>
                            </p:childTnLst>
                          </p:cTn>
                        </p:par>
                        <p:par>
                          <p:cTn id="80" fill="hold">
                            <p:stCondLst>
                              <p:cond delay="8750"/>
                            </p:stCondLst>
                            <p:childTnLst>
                              <p:par>
                                <p:cTn id="81" presetID="53" presetClass="entr" presetSubtype="528" fill="hold" grpId="0" nodeType="afterEffect">
                                  <p:stCondLst>
                                    <p:cond delay="0"/>
                                  </p:stCondLst>
                                  <p:childTnLst>
                                    <p:set>
                                      <p:cBhvr>
                                        <p:cTn id="82" dur="1" fill="hold">
                                          <p:stCondLst>
                                            <p:cond delay="0"/>
                                          </p:stCondLst>
                                        </p:cTn>
                                        <p:tgtEl>
                                          <p:spTgt spid="30"/>
                                        </p:tgtEl>
                                        <p:attrNameLst>
                                          <p:attrName>style.visibility</p:attrName>
                                        </p:attrNameLst>
                                      </p:cBhvr>
                                      <p:to>
                                        <p:strVal val="visible"/>
                                      </p:to>
                                    </p:set>
                                    <p:anim calcmode="lin" valueType="num">
                                      <p:cBhvr>
                                        <p:cTn id="83" dur="500" fill="hold"/>
                                        <p:tgtEl>
                                          <p:spTgt spid="30"/>
                                        </p:tgtEl>
                                        <p:attrNameLst>
                                          <p:attrName>ppt_w</p:attrName>
                                        </p:attrNameLst>
                                      </p:cBhvr>
                                      <p:tavLst>
                                        <p:tav tm="0">
                                          <p:val>
                                            <p:fltVal val="0"/>
                                          </p:val>
                                        </p:tav>
                                        <p:tav tm="100000">
                                          <p:val>
                                            <p:strVal val="#ppt_w"/>
                                          </p:val>
                                        </p:tav>
                                      </p:tavLst>
                                    </p:anim>
                                    <p:anim calcmode="lin" valueType="num">
                                      <p:cBhvr>
                                        <p:cTn id="84" dur="500" fill="hold"/>
                                        <p:tgtEl>
                                          <p:spTgt spid="30"/>
                                        </p:tgtEl>
                                        <p:attrNameLst>
                                          <p:attrName>ppt_h</p:attrName>
                                        </p:attrNameLst>
                                      </p:cBhvr>
                                      <p:tavLst>
                                        <p:tav tm="0">
                                          <p:val>
                                            <p:fltVal val="0"/>
                                          </p:val>
                                        </p:tav>
                                        <p:tav tm="100000">
                                          <p:val>
                                            <p:strVal val="#ppt_h"/>
                                          </p:val>
                                        </p:tav>
                                      </p:tavLst>
                                    </p:anim>
                                    <p:animEffect transition="in" filter="fade">
                                      <p:cBhvr>
                                        <p:cTn id="85" dur="500"/>
                                        <p:tgtEl>
                                          <p:spTgt spid="30"/>
                                        </p:tgtEl>
                                      </p:cBhvr>
                                    </p:animEffect>
                                    <p:anim calcmode="lin" valueType="num">
                                      <p:cBhvr>
                                        <p:cTn id="86" dur="500" fill="hold"/>
                                        <p:tgtEl>
                                          <p:spTgt spid="30"/>
                                        </p:tgtEl>
                                        <p:attrNameLst>
                                          <p:attrName>ppt_x</p:attrName>
                                        </p:attrNameLst>
                                      </p:cBhvr>
                                      <p:tavLst>
                                        <p:tav tm="0">
                                          <p:val>
                                            <p:fltVal val="0.5"/>
                                          </p:val>
                                        </p:tav>
                                        <p:tav tm="100000">
                                          <p:val>
                                            <p:strVal val="#ppt_x"/>
                                          </p:val>
                                        </p:tav>
                                      </p:tavLst>
                                    </p:anim>
                                    <p:anim calcmode="lin" valueType="num">
                                      <p:cBhvr>
                                        <p:cTn id="87" dur="500" fill="hold"/>
                                        <p:tgtEl>
                                          <p:spTgt spid="30"/>
                                        </p:tgtEl>
                                        <p:attrNameLst>
                                          <p:attrName>ppt_y</p:attrName>
                                        </p:attrNameLst>
                                      </p:cBhvr>
                                      <p:tavLst>
                                        <p:tav tm="0">
                                          <p:val>
                                            <p:fltVal val="0.5"/>
                                          </p:val>
                                        </p:tav>
                                        <p:tav tm="100000">
                                          <p:val>
                                            <p:strVal val="#ppt_y"/>
                                          </p:val>
                                        </p:tav>
                                      </p:tavLst>
                                    </p:anim>
                                  </p:childTnLst>
                                </p:cTn>
                              </p:par>
                            </p:childTnLst>
                          </p:cTn>
                        </p:par>
                        <p:par>
                          <p:cTn id="88" fill="hold">
                            <p:stCondLst>
                              <p:cond delay="9250"/>
                            </p:stCondLst>
                            <p:childTnLst>
                              <p:par>
                                <p:cTn id="89" presetID="42" presetClass="entr" presetSubtype="0" fill="hold" nodeType="afterEffect">
                                  <p:stCondLst>
                                    <p:cond delay="0"/>
                                  </p:stCondLst>
                                  <p:childTnLst>
                                    <p:set>
                                      <p:cBhvr>
                                        <p:cTn id="90" dur="1" fill="hold">
                                          <p:stCondLst>
                                            <p:cond delay="0"/>
                                          </p:stCondLst>
                                        </p:cTn>
                                        <p:tgtEl>
                                          <p:spTgt spid="12"/>
                                        </p:tgtEl>
                                        <p:attrNameLst>
                                          <p:attrName>style.visibility</p:attrName>
                                        </p:attrNameLst>
                                      </p:cBhvr>
                                      <p:to>
                                        <p:strVal val="visible"/>
                                      </p:to>
                                    </p:set>
                                    <p:animEffect transition="in" filter="fade">
                                      <p:cBhvr>
                                        <p:cTn id="91" dur="1000"/>
                                        <p:tgtEl>
                                          <p:spTgt spid="12"/>
                                        </p:tgtEl>
                                      </p:cBhvr>
                                    </p:animEffect>
                                    <p:anim calcmode="lin" valueType="num">
                                      <p:cBhvr>
                                        <p:cTn id="92" dur="1000" fill="hold"/>
                                        <p:tgtEl>
                                          <p:spTgt spid="12"/>
                                        </p:tgtEl>
                                        <p:attrNameLst>
                                          <p:attrName>ppt_x</p:attrName>
                                        </p:attrNameLst>
                                      </p:cBhvr>
                                      <p:tavLst>
                                        <p:tav tm="0">
                                          <p:val>
                                            <p:strVal val="#ppt_x"/>
                                          </p:val>
                                        </p:tav>
                                        <p:tav tm="100000">
                                          <p:val>
                                            <p:strVal val="#ppt_x"/>
                                          </p:val>
                                        </p:tav>
                                      </p:tavLst>
                                    </p:anim>
                                    <p:anim calcmode="lin" valueType="num">
                                      <p:cBhvr>
                                        <p:cTn id="93" dur="1000" fill="hold"/>
                                        <p:tgtEl>
                                          <p:spTgt spid="12"/>
                                        </p:tgtEl>
                                        <p:attrNameLst>
                                          <p:attrName>ppt_y</p:attrName>
                                        </p:attrNameLst>
                                      </p:cBhvr>
                                      <p:tavLst>
                                        <p:tav tm="0">
                                          <p:val>
                                            <p:strVal val="#ppt_y+.1"/>
                                          </p:val>
                                        </p:tav>
                                        <p:tav tm="100000">
                                          <p:val>
                                            <p:strVal val="#ppt_y"/>
                                          </p:val>
                                        </p:tav>
                                      </p:tavLst>
                                    </p:anim>
                                  </p:childTnLst>
                                </p:cTn>
                              </p:par>
                            </p:childTnLst>
                          </p:cTn>
                        </p:par>
                        <p:par>
                          <p:cTn id="94" fill="hold">
                            <p:stCondLst>
                              <p:cond delay="10250"/>
                            </p:stCondLst>
                            <p:childTnLst>
                              <p:par>
                                <p:cTn id="95" presetID="42" presetClass="entr" presetSubtype="0" fill="hold" grpId="0" nodeType="afterEffect">
                                  <p:stCondLst>
                                    <p:cond delay="0"/>
                                  </p:stCondLst>
                                  <p:childTnLst>
                                    <p:set>
                                      <p:cBhvr>
                                        <p:cTn id="96" dur="1" fill="hold">
                                          <p:stCondLst>
                                            <p:cond delay="0"/>
                                          </p:stCondLst>
                                        </p:cTn>
                                        <p:tgtEl>
                                          <p:spTgt spid="33"/>
                                        </p:tgtEl>
                                        <p:attrNameLst>
                                          <p:attrName>style.visibility</p:attrName>
                                        </p:attrNameLst>
                                      </p:cBhvr>
                                      <p:to>
                                        <p:strVal val="visible"/>
                                      </p:to>
                                    </p:set>
                                    <p:animEffect transition="in" filter="fade">
                                      <p:cBhvr>
                                        <p:cTn id="97" dur="1000"/>
                                        <p:tgtEl>
                                          <p:spTgt spid="33"/>
                                        </p:tgtEl>
                                      </p:cBhvr>
                                    </p:animEffect>
                                    <p:anim calcmode="lin" valueType="num">
                                      <p:cBhvr>
                                        <p:cTn id="98" dur="1000" fill="hold"/>
                                        <p:tgtEl>
                                          <p:spTgt spid="33"/>
                                        </p:tgtEl>
                                        <p:attrNameLst>
                                          <p:attrName>ppt_x</p:attrName>
                                        </p:attrNameLst>
                                      </p:cBhvr>
                                      <p:tavLst>
                                        <p:tav tm="0">
                                          <p:val>
                                            <p:strVal val="#ppt_x"/>
                                          </p:val>
                                        </p:tav>
                                        <p:tav tm="100000">
                                          <p:val>
                                            <p:strVal val="#ppt_x"/>
                                          </p:val>
                                        </p:tav>
                                      </p:tavLst>
                                    </p:anim>
                                    <p:anim calcmode="lin" valueType="num">
                                      <p:cBhvr>
                                        <p:cTn id="99" dur="1000" fill="hold"/>
                                        <p:tgtEl>
                                          <p:spTgt spid="33"/>
                                        </p:tgtEl>
                                        <p:attrNameLst>
                                          <p:attrName>ppt_y</p:attrName>
                                        </p:attrNameLst>
                                      </p:cBhvr>
                                      <p:tavLst>
                                        <p:tav tm="0">
                                          <p:val>
                                            <p:strVal val="#ppt_y+.1"/>
                                          </p:val>
                                        </p:tav>
                                        <p:tav tm="100000">
                                          <p:val>
                                            <p:strVal val="#ppt_y"/>
                                          </p:val>
                                        </p:tav>
                                      </p:tavLst>
                                    </p:anim>
                                  </p:childTnLst>
                                </p:cTn>
                              </p:par>
                            </p:childTnLst>
                          </p:cTn>
                        </p:par>
                        <p:par>
                          <p:cTn id="100" fill="hold">
                            <p:stCondLst>
                              <p:cond delay="11250"/>
                            </p:stCondLst>
                            <p:childTnLst>
                              <p:par>
                                <p:cTn id="101" presetID="53" presetClass="entr" presetSubtype="16" fill="hold" grpId="0" nodeType="afterEffect">
                                  <p:stCondLst>
                                    <p:cond delay="0"/>
                                  </p:stCondLst>
                                  <p:childTnLst>
                                    <p:set>
                                      <p:cBhvr>
                                        <p:cTn id="102" dur="1" fill="hold">
                                          <p:stCondLst>
                                            <p:cond delay="0"/>
                                          </p:stCondLst>
                                        </p:cTn>
                                        <p:tgtEl>
                                          <p:spTgt spid="38"/>
                                        </p:tgtEl>
                                        <p:attrNameLst>
                                          <p:attrName>style.visibility</p:attrName>
                                        </p:attrNameLst>
                                      </p:cBhvr>
                                      <p:to>
                                        <p:strVal val="visible"/>
                                      </p:to>
                                    </p:set>
                                    <p:anim calcmode="lin" valueType="num">
                                      <p:cBhvr>
                                        <p:cTn id="103" dur="500" fill="hold"/>
                                        <p:tgtEl>
                                          <p:spTgt spid="38"/>
                                        </p:tgtEl>
                                        <p:attrNameLst>
                                          <p:attrName>ppt_w</p:attrName>
                                        </p:attrNameLst>
                                      </p:cBhvr>
                                      <p:tavLst>
                                        <p:tav tm="0">
                                          <p:val>
                                            <p:fltVal val="0"/>
                                          </p:val>
                                        </p:tav>
                                        <p:tav tm="100000">
                                          <p:val>
                                            <p:strVal val="#ppt_w"/>
                                          </p:val>
                                        </p:tav>
                                      </p:tavLst>
                                    </p:anim>
                                    <p:anim calcmode="lin" valueType="num">
                                      <p:cBhvr>
                                        <p:cTn id="104" dur="500" fill="hold"/>
                                        <p:tgtEl>
                                          <p:spTgt spid="38"/>
                                        </p:tgtEl>
                                        <p:attrNameLst>
                                          <p:attrName>ppt_h</p:attrName>
                                        </p:attrNameLst>
                                      </p:cBhvr>
                                      <p:tavLst>
                                        <p:tav tm="0">
                                          <p:val>
                                            <p:fltVal val="0"/>
                                          </p:val>
                                        </p:tav>
                                        <p:tav tm="100000">
                                          <p:val>
                                            <p:strVal val="#ppt_h"/>
                                          </p:val>
                                        </p:tav>
                                      </p:tavLst>
                                    </p:anim>
                                    <p:animEffect transition="in" filter="fade">
                                      <p:cBhvr>
                                        <p:cTn id="105" dur="500"/>
                                        <p:tgtEl>
                                          <p:spTgt spid="38"/>
                                        </p:tgtEl>
                                      </p:cBhvr>
                                    </p:animEffect>
                                  </p:childTnLst>
                                </p:cTn>
                              </p:par>
                            </p:childTnLst>
                          </p:cTn>
                        </p:par>
                        <p:par>
                          <p:cTn id="106" fill="hold">
                            <p:stCondLst>
                              <p:cond delay="11750"/>
                            </p:stCondLst>
                            <p:childTnLst>
                              <p:par>
                                <p:cTn id="107" presetID="53" presetClass="entr" presetSubtype="528" fill="hold" grpId="0" nodeType="afterEffect">
                                  <p:stCondLst>
                                    <p:cond delay="0"/>
                                  </p:stCondLst>
                                  <p:childTnLst>
                                    <p:set>
                                      <p:cBhvr>
                                        <p:cTn id="108" dur="1" fill="hold">
                                          <p:stCondLst>
                                            <p:cond delay="0"/>
                                          </p:stCondLst>
                                        </p:cTn>
                                        <p:tgtEl>
                                          <p:spTgt spid="31"/>
                                        </p:tgtEl>
                                        <p:attrNameLst>
                                          <p:attrName>style.visibility</p:attrName>
                                        </p:attrNameLst>
                                      </p:cBhvr>
                                      <p:to>
                                        <p:strVal val="visible"/>
                                      </p:to>
                                    </p:set>
                                    <p:anim calcmode="lin" valueType="num">
                                      <p:cBhvr>
                                        <p:cTn id="109" dur="500" fill="hold"/>
                                        <p:tgtEl>
                                          <p:spTgt spid="31"/>
                                        </p:tgtEl>
                                        <p:attrNameLst>
                                          <p:attrName>ppt_w</p:attrName>
                                        </p:attrNameLst>
                                      </p:cBhvr>
                                      <p:tavLst>
                                        <p:tav tm="0">
                                          <p:val>
                                            <p:fltVal val="0"/>
                                          </p:val>
                                        </p:tav>
                                        <p:tav tm="100000">
                                          <p:val>
                                            <p:strVal val="#ppt_w"/>
                                          </p:val>
                                        </p:tav>
                                      </p:tavLst>
                                    </p:anim>
                                    <p:anim calcmode="lin" valueType="num">
                                      <p:cBhvr>
                                        <p:cTn id="110" dur="500" fill="hold"/>
                                        <p:tgtEl>
                                          <p:spTgt spid="31"/>
                                        </p:tgtEl>
                                        <p:attrNameLst>
                                          <p:attrName>ppt_h</p:attrName>
                                        </p:attrNameLst>
                                      </p:cBhvr>
                                      <p:tavLst>
                                        <p:tav tm="0">
                                          <p:val>
                                            <p:fltVal val="0"/>
                                          </p:val>
                                        </p:tav>
                                        <p:tav tm="100000">
                                          <p:val>
                                            <p:strVal val="#ppt_h"/>
                                          </p:val>
                                        </p:tav>
                                      </p:tavLst>
                                    </p:anim>
                                    <p:animEffect transition="in" filter="fade">
                                      <p:cBhvr>
                                        <p:cTn id="111" dur="500"/>
                                        <p:tgtEl>
                                          <p:spTgt spid="31"/>
                                        </p:tgtEl>
                                      </p:cBhvr>
                                    </p:animEffect>
                                    <p:anim calcmode="lin" valueType="num">
                                      <p:cBhvr>
                                        <p:cTn id="112" dur="500" fill="hold"/>
                                        <p:tgtEl>
                                          <p:spTgt spid="31"/>
                                        </p:tgtEl>
                                        <p:attrNameLst>
                                          <p:attrName>ppt_x</p:attrName>
                                        </p:attrNameLst>
                                      </p:cBhvr>
                                      <p:tavLst>
                                        <p:tav tm="0">
                                          <p:val>
                                            <p:fltVal val="0.5"/>
                                          </p:val>
                                        </p:tav>
                                        <p:tav tm="100000">
                                          <p:val>
                                            <p:strVal val="#ppt_x"/>
                                          </p:val>
                                        </p:tav>
                                      </p:tavLst>
                                    </p:anim>
                                    <p:anim calcmode="lin" valueType="num">
                                      <p:cBhvr>
                                        <p:cTn id="113" dur="500" fill="hold"/>
                                        <p:tgtEl>
                                          <p:spTgt spid="31"/>
                                        </p:tgtEl>
                                        <p:attrNameLst>
                                          <p:attrName>ppt_y</p:attrName>
                                        </p:attrNameLst>
                                      </p:cBhvr>
                                      <p:tavLst>
                                        <p:tav tm="0">
                                          <p:val>
                                            <p:fltVal val="0.5"/>
                                          </p:val>
                                        </p:tav>
                                        <p:tav tm="100000">
                                          <p:val>
                                            <p:strVal val="#ppt_y"/>
                                          </p:val>
                                        </p:tav>
                                      </p:tavLst>
                                    </p:anim>
                                  </p:childTnLst>
                                </p:cTn>
                              </p:par>
                            </p:childTnLst>
                          </p:cTn>
                        </p:par>
                        <p:par>
                          <p:cTn id="114" fill="hold">
                            <p:stCondLst>
                              <p:cond delay="12250"/>
                            </p:stCondLst>
                            <p:childTnLst>
                              <p:par>
                                <p:cTn id="115" presetID="42" presetClass="entr" presetSubtype="0" fill="hold" grpId="0" nodeType="afterEffect">
                                  <p:stCondLst>
                                    <p:cond delay="0"/>
                                  </p:stCondLst>
                                  <p:childTnLst>
                                    <p:set>
                                      <p:cBhvr>
                                        <p:cTn id="116" dur="1" fill="hold">
                                          <p:stCondLst>
                                            <p:cond delay="0"/>
                                          </p:stCondLst>
                                        </p:cTn>
                                        <p:tgtEl>
                                          <p:spTgt spid="11"/>
                                        </p:tgtEl>
                                        <p:attrNameLst>
                                          <p:attrName>style.visibility</p:attrName>
                                        </p:attrNameLst>
                                      </p:cBhvr>
                                      <p:to>
                                        <p:strVal val="visible"/>
                                      </p:to>
                                    </p:set>
                                    <p:animEffect transition="in" filter="fade">
                                      <p:cBhvr>
                                        <p:cTn id="117" dur="1000"/>
                                        <p:tgtEl>
                                          <p:spTgt spid="11"/>
                                        </p:tgtEl>
                                      </p:cBhvr>
                                    </p:animEffect>
                                    <p:anim calcmode="lin" valueType="num">
                                      <p:cBhvr>
                                        <p:cTn id="118" dur="1000" fill="hold"/>
                                        <p:tgtEl>
                                          <p:spTgt spid="11"/>
                                        </p:tgtEl>
                                        <p:attrNameLst>
                                          <p:attrName>ppt_x</p:attrName>
                                        </p:attrNameLst>
                                      </p:cBhvr>
                                      <p:tavLst>
                                        <p:tav tm="0">
                                          <p:val>
                                            <p:strVal val="#ppt_x"/>
                                          </p:val>
                                        </p:tav>
                                        <p:tav tm="100000">
                                          <p:val>
                                            <p:strVal val="#ppt_x"/>
                                          </p:val>
                                        </p:tav>
                                      </p:tavLst>
                                    </p:anim>
                                    <p:anim calcmode="lin" valueType="num">
                                      <p:cBhvr>
                                        <p:cTn id="119" dur="1000" fill="hold"/>
                                        <p:tgtEl>
                                          <p:spTgt spid="11"/>
                                        </p:tgtEl>
                                        <p:attrNameLst>
                                          <p:attrName>ppt_y</p:attrName>
                                        </p:attrNameLst>
                                      </p:cBhvr>
                                      <p:tavLst>
                                        <p:tav tm="0">
                                          <p:val>
                                            <p:strVal val="#ppt_y+.1"/>
                                          </p:val>
                                        </p:tav>
                                        <p:tav tm="100000">
                                          <p:val>
                                            <p:strVal val="#ppt_y"/>
                                          </p:val>
                                        </p:tav>
                                      </p:tavLst>
                                    </p:anim>
                                  </p:childTnLst>
                                </p:cTn>
                              </p:par>
                            </p:childTnLst>
                          </p:cTn>
                        </p:par>
                        <p:par>
                          <p:cTn id="120" fill="hold">
                            <p:stCondLst>
                              <p:cond delay="13250"/>
                            </p:stCondLst>
                            <p:childTnLst>
                              <p:par>
                                <p:cTn id="121" presetID="42" presetClass="entr" presetSubtype="0" fill="hold" grpId="0" nodeType="afterEffect">
                                  <p:stCondLst>
                                    <p:cond delay="0"/>
                                  </p:stCondLst>
                                  <p:childTnLst>
                                    <p:set>
                                      <p:cBhvr>
                                        <p:cTn id="122" dur="1" fill="hold">
                                          <p:stCondLst>
                                            <p:cond delay="0"/>
                                          </p:stCondLst>
                                        </p:cTn>
                                        <p:tgtEl>
                                          <p:spTgt spid="34"/>
                                        </p:tgtEl>
                                        <p:attrNameLst>
                                          <p:attrName>style.visibility</p:attrName>
                                        </p:attrNameLst>
                                      </p:cBhvr>
                                      <p:to>
                                        <p:strVal val="visible"/>
                                      </p:to>
                                    </p:set>
                                    <p:animEffect transition="in" filter="fade">
                                      <p:cBhvr>
                                        <p:cTn id="123" dur="1000"/>
                                        <p:tgtEl>
                                          <p:spTgt spid="34"/>
                                        </p:tgtEl>
                                      </p:cBhvr>
                                    </p:animEffect>
                                    <p:anim calcmode="lin" valueType="num">
                                      <p:cBhvr>
                                        <p:cTn id="124" dur="1000" fill="hold"/>
                                        <p:tgtEl>
                                          <p:spTgt spid="34"/>
                                        </p:tgtEl>
                                        <p:attrNameLst>
                                          <p:attrName>ppt_x</p:attrName>
                                        </p:attrNameLst>
                                      </p:cBhvr>
                                      <p:tavLst>
                                        <p:tav tm="0">
                                          <p:val>
                                            <p:strVal val="#ppt_x"/>
                                          </p:val>
                                        </p:tav>
                                        <p:tav tm="100000">
                                          <p:val>
                                            <p:strVal val="#ppt_x"/>
                                          </p:val>
                                        </p:tav>
                                      </p:tavLst>
                                    </p:anim>
                                    <p:anim calcmode="lin" valueType="num">
                                      <p:cBhvr>
                                        <p:cTn id="125"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6" grpId="0"/>
      <p:bldP spid="27" grpId="0"/>
      <p:bldP spid="29" grpId="0" animBg="1"/>
      <p:bldP spid="30" grpId="0" animBg="1"/>
      <p:bldP spid="31" grpId="0" animBg="1"/>
      <p:bldP spid="10" grpId="0" animBg="1"/>
      <p:bldP spid="11" grpId="0" animBg="1"/>
      <p:bldP spid="32" grpId="0"/>
      <p:bldP spid="33" grpId="0"/>
      <p:bldP spid="34" grpId="0"/>
      <p:bldP spid="3" grpId="0" animBg="1"/>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1700</TotalTime>
  <Words>1355</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2019-09-06T17:27:00Z</dcterms:modified>
</cp:coreProperties>
</file>