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547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rgbClr val="4C4F54"/>
              </a:solidFill>
              <a:latin typeface="Candara" panose="020E0502030303020204" pitchFamily="34" charset="0"/>
            </a:endParaRPr>
          </a:p>
          <a:p>
            <a:pPr marL="342900" indent="-342900">
              <a:buFont typeface="+mj-lt"/>
              <a:buAutoNum type="arabicParenR"/>
            </a:pPr>
            <a:r>
              <a:rPr lang="en-US" sz="1400" dirty="0">
                <a:solidFill>
                  <a:srgbClr val="4C4F54"/>
                </a:solidFill>
                <a:latin typeface="Candara" panose="020E0502030303020204" pitchFamily="34" charset="0"/>
              </a:rPr>
              <a:t>Lorem ipsum dolor sit amet, consectetur adipiscing elit, sed do eiusmod .</a:t>
            </a:r>
            <a:endParaRPr lang="en-US" sz="600" dirty="0">
              <a:solidFill>
                <a:srgbClr val="4C4F54"/>
              </a:solidFill>
              <a:latin typeface="Candara" panose="020E0502030303020204" pitchFamily="34" charset="0"/>
            </a:endParaRPr>
          </a:p>
          <a:p>
            <a:pPr marL="342900" indent="-342900">
              <a:buFont typeface="+mj-lt"/>
              <a:buAutoNum type="arabicParenR"/>
            </a:pPr>
            <a:r>
              <a:rPr lang="en-US" sz="1400" dirty="0">
                <a:solidFill>
                  <a:srgbClr val="4C4F54"/>
                </a:solidFill>
                <a:latin typeface="Candara" panose="020E0502030303020204" pitchFamily="34" charset="0"/>
              </a:rPr>
              <a:t>Lorem ipsum dolor sit amet, consectetur adipiscing elit, sed do eiusmod.</a:t>
            </a:r>
            <a:endParaRPr lang="en-US" sz="600" dirty="0">
              <a:solidFill>
                <a:srgbClr val="4C4F54"/>
              </a:solidFill>
              <a:latin typeface="Candara" panose="020E0502030303020204" pitchFamily="34" charset="0"/>
            </a:endParaRPr>
          </a:p>
          <a:p>
            <a:pPr marL="342900" indent="-342900">
              <a:buFont typeface="+mj-lt"/>
              <a:buAutoNum type="arabicParenR"/>
            </a:pPr>
            <a:r>
              <a:rPr lang="en-US" sz="1400" dirty="0">
                <a:solidFill>
                  <a:srgbClr val="4C4F54"/>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rgbClr val="4C4F54"/>
              </a:solidFill>
              <a:latin typeface="Candara" panose="020E0502030303020204" pitchFamily="34" charset="0"/>
            </a:endParaRPr>
          </a:p>
          <a:p>
            <a:pPr marL="342900" indent="-342900">
              <a:buFont typeface="+mj-lt"/>
              <a:buAutoNum type="arabicParenR"/>
            </a:pPr>
            <a:r>
              <a:rPr lang="en-US" sz="1400" dirty="0">
                <a:solidFill>
                  <a:srgbClr val="4C4F54"/>
                </a:solidFill>
                <a:latin typeface="Candara" panose="020E0502030303020204" pitchFamily="34" charset="0"/>
              </a:rPr>
              <a:t>Lorem ipsum dolor sit amet, consectetur adipiscing elit, sed do eiusmod .</a:t>
            </a:r>
            <a:endParaRPr lang="en-US" sz="600" dirty="0">
              <a:solidFill>
                <a:srgbClr val="4C4F54"/>
              </a:solidFill>
              <a:latin typeface="Candara" panose="020E0502030303020204" pitchFamily="34" charset="0"/>
            </a:endParaRPr>
          </a:p>
          <a:p>
            <a:pPr marL="342900" indent="-342900">
              <a:buFont typeface="+mj-lt"/>
              <a:buAutoNum type="arabicParenR"/>
            </a:pPr>
            <a:r>
              <a:rPr lang="en-US" sz="1400" dirty="0">
                <a:solidFill>
                  <a:srgbClr val="4C4F54"/>
                </a:solidFill>
                <a:latin typeface="Candara" panose="020E0502030303020204" pitchFamily="34" charset="0"/>
              </a:rPr>
              <a:t>Lorem ipsum dolor sit amet, consectetur adipiscing elit, sed do eiusmod.</a:t>
            </a:r>
            <a:endParaRPr lang="en-US" sz="600" dirty="0">
              <a:solidFill>
                <a:srgbClr val="4C4F54"/>
              </a:solidFill>
              <a:latin typeface="Candara" panose="020E0502030303020204" pitchFamily="34" charset="0"/>
            </a:endParaRPr>
          </a:p>
          <a:p>
            <a:pPr marL="342900" indent="-342900">
              <a:buFont typeface="+mj-lt"/>
              <a:buAutoNum type="arabicParenR"/>
            </a:pPr>
            <a:r>
              <a:rPr lang="en-US" sz="1400" dirty="0">
                <a:solidFill>
                  <a:srgbClr val="4C4F54"/>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34738D"/>
                </a:solidFill>
                <a:latin typeface="Bernard MT Condensed" panose="02050806060905020404" pitchFamily="18" charset="0"/>
              </a:rPr>
              <a:t>LOREM IPSUM DOLOR</a:t>
            </a:r>
          </a:p>
          <a:p>
            <a:endParaRPr lang="en-US" sz="8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rgbClr val="4C4F54"/>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189A80"/>
                </a:solidFill>
                <a:latin typeface="Bernard MT Condensed" panose="02050806060905020404" pitchFamily="18" charset="0"/>
              </a:rPr>
              <a:t>LOREM IPSUM DOLOR</a:t>
            </a:r>
          </a:p>
          <a:p>
            <a:endParaRPr lang="en-US" sz="8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rgbClr val="4C4F54"/>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pic>
        <p:nvPicPr>
          <p:cNvPr id="9" name="Picture 8">
            <a:hlinkClick r:id="rId4"/>
            <a:extLst>
              <a:ext uri="{FF2B5EF4-FFF2-40B4-BE49-F238E27FC236}">
                <a16:creationId xmlns:a16="http://schemas.microsoft.com/office/drawing/2014/main" id="{E8F6AC6E-A0E5-42B4-9CE5-0D938B5F73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0239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1578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2019-09-06T16:57:57Z</dcterms:modified>
</cp:coreProperties>
</file>