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8"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442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4C4F54"/>
              </a:solidFill>
            </a:endParaRPr>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4C4F54"/>
              </a:solidFill>
            </a:endParaRPr>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4C4F54"/>
              </a:solidFill>
            </a:endParaRPr>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4C4F54"/>
              </a:solidFill>
            </a:endParaRPr>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4C4F54"/>
              </a:solidFill>
            </a:endParaRPr>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991041"/>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991041"/>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191095"/>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991041"/>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991041"/>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86015849-FE0C-4FA6-8E16-70A9886454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2019-09-06T16:56:42Z</dcterms:modified>
</cp:coreProperties>
</file>