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16497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68907A5A-A591-4550-830D-F4CAC684CB06}"/>
              </a:ext>
            </a:extLst>
          </p:cNvPr>
          <p:cNvGrpSpPr/>
          <p:nvPr/>
        </p:nvGrpSpPr>
        <p:grpSpPr>
          <a:xfrm>
            <a:off x="2094602" y="1860433"/>
            <a:ext cx="4096567" cy="1065903"/>
            <a:chOff x="1554480" y="1783080"/>
            <a:chExt cx="4096567" cy="1065903"/>
          </a:xfrm>
        </p:grpSpPr>
        <p:sp>
          <p:nvSpPr>
            <p:cNvPr id="48" name="Freeform: Shape 47">
              <a:extLst>
                <a:ext uri="{FF2B5EF4-FFF2-40B4-BE49-F238E27FC236}">
                  <a16:creationId xmlns:a16="http://schemas.microsoft.com/office/drawing/2014/main" id="{F4BAFA09-465B-4D41-ACBC-0272D894083A}"/>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16" name="TextBox 15">
              <a:extLst>
                <a:ext uri="{FF2B5EF4-FFF2-40B4-BE49-F238E27FC236}">
                  <a16:creationId xmlns:a16="http://schemas.microsoft.com/office/drawing/2014/main" id="{F34379D9-08EA-4E03-9C30-E76880BB0D49}"/>
                </a:ext>
              </a:extLst>
            </p:cNvPr>
            <p:cNvSpPr txBox="1"/>
            <p:nvPr/>
          </p:nvSpPr>
          <p:spPr>
            <a:xfrm>
              <a:off x="2337978" y="1814903"/>
              <a:ext cx="3280257" cy="907941"/>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200" dirty="0">
                <a:solidFill>
                  <a:srgbClr val="4C4F54"/>
                </a:solidFill>
                <a:latin typeface="Candara" panose="020E0502030303020204" pitchFamily="34" charset="0"/>
              </a:endParaRPr>
            </a:p>
          </p:txBody>
        </p:sp>
      </p:grpSp>
      <p:grpSp>
        <p:nvGrpSpPr>
          <p:cNvPr id="4" name="Group 3">
            <a:extLst>
              <a:ext uri="{FF2B5EF4-FFF2-40B4-BE49-F238E27FC236}">
                <a16:creationId xmlns:a16="http://schemas.microsoft.com/office/drawing/2014/main" id="{1ABE4CA4-A637-4115-9951-F029D85C71C0}"/>
              </a:ext>
            </a:extLst>
          </p:cNvPr>
          <p:cNvGrpSpPr/>
          <p:nvPr/>
        </p:nvGrpSpPr>
        <p:grpSpPr>
          <a:xfrm>
            <a:off x="1073522" y="1677553"/>
            <a:ext cx="5227253" cy="1371904"/>
            <a:chOff x="533400" y="1600200"/>
            <a:chExt cx="5227253" cy="1371904"/>
          </a:xfrm>
          <a:solidFill>
            <a:srgbClr val="34738D"/>
          </a:solidFill>
        </p:grpSpPr>
        <p:sp>
          <p:nvSpPr>
            <p:cNvPr id="68" name="Freeform: Shape 67">
              <a:extLst>
                <a:ext uri="{FF2B5EF4-FFF2-40B4-BE49-F238E27FC236}">
                  <a16:creationId xmlns:a16="http://schemas.microsoft.com/office/drawing/2014/main" id="{13C6EE3B-F416-41D5-B229-0D733045DA55}"/>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sp>
          <p:nvSpPr>
            <p:cNvPr id="77" name="Freeform: Shape 76">
              <a:extLst>
                <a:ext uri="{FF2B5EF4-FFF2-40B4-BE49-F238E27FC236}">
                  <a16:creationId xmlns:a16="http://schemas.microsoft.com/office/drawing/2014/main" id="{0B152FC5-2CCC-4A2A-97D1-04B206EFD92B}"/>
                </a:ext>
              </a:extLst>
            </p:cNvPr>
            <p:cNvSpPr/>
            <p:nvPr/>
          </p:nvSpPr>
          <p:spPr>
            <a:xfrm rot="5400000">
              <a:off x="4202603" y="1414054"/>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C4F54"/>
                </a:solidFill>
              </a:endParaRPr>
            </a:p>
          </p:txBody>
        </p:sp>
        <p:sp>
          <p:nvSpPr>
            <p:cNvPr id="61" name="Freeform: Shape 60">
              <a:extLst>
                <a:ext uri="{FF2B5EF4-FFF2-40B4-BE49-F238E27FC236}">
                  <a16:creationId xmlns:a16="http://schemas.microsoft.com/office/drawing/2014/main" id="{01E0149A-7D7D-4D29-9F1F-E0B7FF534BD2}"/>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grpSp>
      <p:grpSp>
        <p:nvGrpSpPr>
          <p:cNvPr id="3" name="Group 2">
            <a:extLst>
              <a:ext uri="{FF2B5EF4-FFF2-40B4-BE49-F238E27FC236}">
                <a16:creationId xmlns:a16="http://schemas.microsoft.com/office/drawing/2014/main" id="{CE1C3C25-EEFD-44E1-94B1-00A0B517DE26}"/>
              </a:ext>
            </a:extLst>
          </p:cNvPr>
          <p:cNvGrpSpPr/>
          <p:nvPr/>
        </p:nvGrpSpPr>
        <p:grpSpPr>
          <a:xfrm>
            <a:off x="1277759" y="1892256"/>
            <a:ext cx="941043" cy="941040"/>
            <a:chOff x="737637" y="1814903"/>
            <a:chExt cx="941043" cy="941040"/>
          </a:xfrm>
        </p:grpSpPr>
        <p:sp>
          <p:nvSpPr>
            <p:cNvPr id="70" name="Oval 69">
              <a:extLst>
                <a:ext uri="{FF2B5EF4-FFF2-40B4-BE49-F238E27FC236}">
                  <a16:creationId xmlns:a16="http://schemas.microsoft.com/office/drawing/2014/main" id="{6F9EA3E3-9189-4097-BA28-A5C25A2F5B8A}"/>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15" name="TextBox 14">
              <a:extLst>
                <a:ext uri="{FF2B5EF4-FFF2-40B4-BE49-F238E27FC236}">
                  <a16:creationId xmlns:a16="http://schemas.microsoft.com/office/drawing/2014/main" id="{D14DD9D6-6F09-4099-B7CD-9007B72BA92B}"/>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C4F54"/>
                  </a:solidFill>
                  <a:latin typeface="Bernard MT Condensed" panose="02050806060905020404" pitchFamily="18" charset="0"/>
                </a:rPr>
                <a:t>01</a:t>
              </a:r>
            </a:p>
            <a:p>
              <a:pPr algn="ctr" defTabSz="1219170">
                <a:spcBef>
                  <a:spcPct val="20000"/>
                </a:spcBef>
                <a:defRPr/>
              </a:pPr>
              <a:r>
                <a:rPr lang="en-US" sz="900" b="1" dirty="0">
                  <a:solidFill>
                    <a:srgbClr val="4C4F54"/>
                  </a:solidFill>
                  <a:latin typeface="Candara" panose="020E0502030303020204" pitchFamily="34" charset="0"/>
                </a:rPr>
                <a:t>OPTION</a:t>
              </a:r>
            </a:p>
          </p:txBody>
        </p:sp>
      </p:grpSp>
      <p:sp>
        <p:nvSpPr>
          <p:cNvPr id="17" name="TextBox 16">
            <a:extLst>
              <a:ext uri="{FF2B5EF4-FFF2-40B4-BE49-F238E27FC236}">
                <a16:creationId xmlns:a16="http://schemas.microsoft.com/office/drawing/2014/main" id="{62AF1918-0FB4-4BDE-AC90-A1C37834A69B}"/>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grpSp>
        <p:nvGrpSpPr>
          <p:cNvPr id="21" name="Group 20">
            <a:extLst>
              <a:ext uri="{FF2B5EF4-FFF2-40B4-BE49-F238E27FC236}">
                <a16:creationId xmlns:a16="http://schemas.microsoft.com/office/drawing/2014/main" id="{8828FA35-5D23-4C0A-AC18-981674E43B56}"/>
              </a:ext>
            </a:extLst>
          </p:cNvPr>
          <p:cNvGrpSpPr/>
          <p:nvPr/>
        </p:nvGrpSpPr>
        <p:grpSpPr>
          <a:xfrm>
            <a:off x="7681027" y="1860433"/>
            <a:ext cx="4096567" cy="1065903"/>
            <a:chOff x="1554480" y="1783080"/>
            <a:chExt cx="4096567" cy="1065903"/>
          </a:xfrm>
        </p:grpSpPr>
        <p:sp>
          <p:nvSpPr>
            <p:cNvPr id="22" name="Freeform: Shape 21">
              <a:extLst>
                <a:ext uri="{FF2B5EF4-FFF2-40B4-BE49-F238E27FC236}">
                  <a16:creationId xmlns:a16="http://schemas.microsoft.com/office/drawing/2014/main" id="{268EB5D9-F1D7-42DA-A7E3-7C67EDB95681}"/>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23" name="TextBox 22">
              <a:extLst>
                <a:ext uri="{FF2B5EF4-FFF2-40B4-BE49-F238E27FC236}">
                  <a16:creationId xmlns:a16="http://schemas.microsoft.com/office/drawing/2014/main" id="{67FE8D3B-D61A-41DA-A22B-DB39AFC012B9}"/>
                </a:ext>
              </a:extLst>
            </p:cNvPr>
            <p:cNvSpPr txBox="1"/>
            <p:nvPr/>
          </p:nvSpPr>
          <p:spPr>
            <a:xfrm>
              <a:off x="2337978" y="1814903"/>
              <a:ext cx="3280257" cy="907941"/>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200" dirty="0">
                <a:solidFill>
                  <a:srgbClr val="4C4F54"/>
                </a:solidFill>
                <a:latin typeface="Candara" panose="020E0502030303020204" pitchFamily="34" charset="0"/>
              </a:endParaRPr>
            </a:p>
          </p:txBody>
        </p:sp>
      </p:grpSp>
      <p:grpSp>
        <p:nvGrpSpPr>
          <p:cNvPr id="24" name="Group 23">
            <a:extLst>
              <a:ext uri="{FF2B5EF4-FFF2-40B4-BE49-F238E27FC236}">
                <a16:creationId xmlns:a16="http://schemas.microsoft.com/office/drawing/2014/main" id="{2CEE7B68-B18E-48AC-91B4-5BBED88D510B}"/>
              </a:ext>
            </a:extLst>
          </p:cNvPr>
          <p:cNvGrpSpPr/>
          <p:nvPr/>
        </p:nvGrpSpPr>
        <p:grpSpPr>
          <a:xfrm>
            <a:off x="6659947" y="1677553"/>
            <a:ext cx="5227253" cy="1371903"/>
            <a:chOff x="533400" y="1600200"/>
            <a:chExt cx="5227253" cy="1371903"/>
          </a:xfrm>
          <a:solidFill>
            <a:srgbClr val="189A80"/>
          </a:solidFill>
        </p:grpSpPr>
        <p:sp>
          <p:nvSpPr>
            <p:cNvPr id="25" name="Freeform: Shape 24">
              <a:extLst>
                <a:ext uri="{FF2B5EF4-FFF2-40B4-BE49-F238E27FC236}">
                  <a16:creationId xmlns:a16="http://schemas.microsoft.com/office/drawing/2014/main" id="{71C0E165-31FD-4855-8207-ACB71A007079}"/>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sp>
          <p:nvSpPr>
            <p:cNvPr id="26" name="Freeform: Shape 25">
              <a:extLst>
                <a:ext uri="{FF2B5EF4-FFF2-40B4-BE49-F238E27FC236}">
                  <a16:creationId xmlns:a16="http://schemas.microsoft.com/office/drawing/2014/main" id="{C25163D1-019A-46E6-B1B2-84CE4A15DC84}"/>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C4F54"/>
                </a:solidFill>
              </a:endParaRPr>
            </a:p>
          </p:txBody>
        </p:sp>
        <p:sp>
          <p:nvSpPr>
            <p:cNvPr id="27" name="Freeform: Shape 26">
              <a:extLst>
                <a:ext uri="{FF2B5EF4-FFF2-40B4-BE49-F238E27FC236}">
                  <a16:creationId xmlns:a16="http://schemas.microsoft.com/office/drawing/2014/main" id="{403851F7-C70D-4C3C-A67D-673C7FB1F6A7}"/>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grpSp>
      <p:grpSp>
        <p:nvGrpSpPr>
          <p:cNvPr id="28" name="Group 27">
            <a:extLst>
              <a:ext uri="{FF2B5EF4-FFF2-40B4-BE49-F238E27FC236}">
                <a16:creationId xmlns:a16="http://schemas.microsoft.com/office/drawing/2014/main" id="{27E2E3DE-B481-4B82-B947-5717A993CB86}"/>
              </a:ext>
            </a:extLst>
          </p:cNvPr>
          <p:cNvGrpSpPr/>
          <p:nvPr/>
        </p:nvGrpSpPr>
        <p:grpSpPr>
          <a:xfrm>
            <a:off x="6864184" y="1892256"/>
            <a:ext cx="941043" cy="941040"/>
            <a:chOff x="737637" y="1814903"/>
            <a:chExt cx="941043" cy="941040"/>
          </a:xfrm>
        </p:grpSpPr>
        <p:sp>
          <p:nvSpPr>
            <p:cNvPr id="29" name="Oval 28">
              <a:extLst>
                <a:ext uri="{FF2B5EF4-FFF2-40B4-BE49-F238E27FC236}">
                  <a16:creationId xmlns:a16="http://schemas.microsoft.com/office/drawing/2014/main" id="{F4329F4A-740C-4C9A-9F2C-03A565462C07}"/>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0" name="TextBox 29">
              <a:extLst>
                <a:ext uri="{FF2B5EF4-FFF2-40B4-BE49-F238E27FC236}">
                  <a16:creationId xmlns:a16="http://schemas.microsoft.com/office/drawing/2014/main" id="{E2DCB0A7-475E-43A8-8B19-5F761AF584FA}"/>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C4F54"/>
                  </a:solidFill>
                  <a:latin typeface="Bernard MT Condensed" panose="02050806060905020404" pitchFamily="18" charset="0"/>
                </a:rPr>
                <a:t>02</a:t>
              </a:r>
            </a:p>
            <a:p>
              <a:pPr algn="ctr" defTabSz="1219170">
                <a:spcBef>
                  <a:spcPct val="20000"/>
                </a:spcBef>
                <a:defRPr/>
              </a:pPr>
              <a:r>
                <a:rPr lang="en-US" sz="900" b="1" dirty="0">
                  <a:solidFill>
                    <a:srgbClr val="4C4F54"/>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98F3E071-73B0-4E84-A2A1-B791809920A0}"/>
              </a:ext>
            </a:extLst>
          </p:cNvPr>
          <p:cNvGrpSpPr/>
          <p:nvPr/>
        </p:nvGrpSpPr>
        <p:grpSpPr>
          <a:xfrm>
            <a:off x="1249680" y="3525327"/>
            <a:ext cx="4096567" cy="1065903"/>
            <a:chOff x="1554480" y="1783080"/>
            <a:chExt cx="4096567" cy="1065903"/>
          </a:xfrm>
        </p:grpSpPr>
        <p:sp>
          <p:nvSpPr>
            <p:cNvPr id="32" name="Freeform: Shape 31">
              <a:extLst>
                <a:ext uri="{FF2B5EF4-FFF2-40B4-BE49-F238E27FC236}">
                  <a16:creationId xmlns:a16="http://schemas.microsoft.com/office/drawing/2014/main" id="{8AE36451-787D-493A-9E06-6EB2295B2154}"/>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3" name="TextBox 32">
              <a:extLst>
                <a:ext uri="{FF2B5EF4-FFF2-40B4-BE49-F238E27FC236}">
                  <a16:creationId xmlns:a16="http://schemas.microsoft.com/office/drawing/2014/main" id="{64EF7F0A-78FC-4219-8BEF-FF6B6EE43916}"/>
                </a:ext>
              </a:extLst>
            </p:cNvPr>
            <p:cNvSpPr txBox="1"/>
            <p:nvPr/>
          </p:nvSpPr>
          <p:spPr>
            <a:xfrm>
              <a:off x="2337978" y="1814903"/>
              <a:ext cx="3280257" cy="907941"/>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200" dirty="0">
                <a:solidFill>
                  <a:srgbClr val="4C4F54"/>
                </a:solidFill>
                <a:latin typeface="Candara" panose="020E0502030303020204" pitchFamily="34" charset="0"/>
              </a:endParaRPr>
            </a:p>
          </p:txBody>
        </p:sp>
      </p:grpSp>
      <p:grpSp>
        <p:nvGrpSpPr>
          <p:cNvPr id="34" name="Group 33">
            <a:extLst>
              <a:ext uri="{FF2B5EF4-FFF2-40B4-BE49-F238E27FC236}">
                <a16:creationId xmlns:a16="http://schemas.microsoft.com/office/drawing/2014/main" id="{3B7D63F5-15AF-4970-AEA7-EE2F2B1CA0F2}"/>
              </a:ext>
            </a:extLst>
          </p:cNvPr>
          <p:cNvGrpSpPr/>
          <p:nvPr/>
        </p:nvGrpSpPr>
        <p:grpSpPr>
          <a:xfrm>
            <a:off x="228600" y="3342447"/>
            <a:ext cx="5227253" cy="1371903"/>
            <a:chOff x="533400" y="1600200"/>
            <a:chExt cx="5227253" cy="1371903"/>
          </a:xfrm>
          <a:solidFill>
            <a:srgbClr val="EF9D27"/>
          </a:solidFill>
        </p:grpSpPr>
        <p:sp>
          <p:nvSpPr>
            <p:cNvPr id="35" name="Freeform: Shape 34">
              <a:extLst>
                <a:ext uri="{FF2B5EF4-FFF2-40B4-BE49-F238E27FC236}">
                  <a16:creationId xmlns:a16="http://schemas.microsoft.com/office/drawing/2014/main" id="{770C3617-6E37-43E7-8C7F-327ACEC2D1DC}"/>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sp>
          <p:nvSpPr>
            <p:cNvPr id="36" name="Freeform: Shape 35">
              <a:extLst>
                <a:ext uri="{FF2B5EF4-FFF2-40B4-BE49-F238E27FC236}">
                  <a16:creationId xmlns:a16="http://schemas.microsoft.com/office/drawing/2014/main" id="{31B4AAC0-4C27-4094-AFB2-38C23A1E61EB}"/>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sp>
          <p:nvSpPr>
            <p:cNvPr id="37" name="Freeform: Shape 36">
              <a:extLst>
                <a:ext uri="{FF2B5EF4-FFF2-40B4-BE49-F238E27FC236}">
                  <a16:creationId xmlns:a16="http://schemas.microsoft.com/office/drawing/2014/main" id="{43E9281F-007A-49C7-BB10-34E35DD4829E}"/>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grpSp>
      <p:grpSp>
        <p:nvGrpSpPr>
          <p:cNvPr id="38" name="Group 37">
            <a:extLst>
              <a:ext uri="{FF2B5EF4-FFF2-40B4-BE49-F238E27FC236}">
                <a16:creationId xmlns:a16="http://schemas.microsoft.com/office/drawing/2014/main" id="{F4EB4CF2-5ACF-434F-8E23-5CFFB5AF31A6}"/>
              </a:ext>
            </a:extLst>
          </p:cNvPr>
          <p:cNvGrpSpPr/>
          <p:nvPr/>
        </p:nvGrpSpPr>
        <p:grpSpPr>
          <a:xfrm>
            <a:off x="432837" y="3557150"/>
            <a:ext cx="941043" cy="941040"/>
            <a:chOff x="737637" y="1814903"/>
            <a:chExt cx="941043" cy="941040"/>
          </a:xfrm>
        </p:grpSpPr>
        <p:sp>
          <p:nvSpPr>
            <p:cNvPr id="39" name="Oval 38">
              <a:extLst>
                <a:ext uri="{FF2B5EF4-FFF2-40B4-BE49-F238E27FC236}">
                  <a16:creationId xmlns:a16="http://schemas.microsoft.com/office/drawing/2014/main" id="{7E2208E8-F087-4EDE-AEE4-DA3C4FA76C4A}"/>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40" name="TextBox 39">
              <a:extLst>
                <a:ext uri="{FF2B5EF4-FFF2-40B4-BE49-F238E27FC236}">
                  <a16:creationId xmlns:a16="http://schemas.microsoft.com/office/drawing/2014/main" id="{DE62CF18-F099-4DE8-BFCC-87CE209CE204}"/>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C4F54"/>
                  </a:solidFill>
                  <a:latin typeface="Bernard MT Condensed" panose="02050806060905020404" pitchFamily="18" charset="0"/>
                </a:rPr>
                <a:t>03</a:t>
              </a:r>
            </a:p>
            <a:p>
              <a:pPr algn="ctr" defTabSz="1219170">
                <a:spcBef>
                  <a:spcPct val="20000"/>
                </a:spcBef>
                <a:defRPr/>
              </a:pPr>
              <a:r>
                <a:rPr lang="en-US" sz="900" b="1" dirty="0">
                  <a:solidFill>
                    <a:srgbClr val="4C4F54"/>
                  </a:solidFill>
                  <a:latin typeface="Candara" panose="020E0502030303020204" pitchFamily="34" charset="0"/>
                </a:rPr>
                <a:t>OPTION</a:t>
              </a:r>
            </a:p>
          </p:txBody>
        </p:sp>
      </p:grpSp>
      <p:grpSp>
        <p:nvGrpSpPr>
          <p:cNvPr id="41" name="Group 40">
            <a:extLst>
              <a:ext uri="{FF2B5EF4-FFF2-40B4-BE49-F238E27FC236}">
                <a16:creationId xmlns:a16="http://schemas.microsoft.com/office/drawing/2014/main" id="{2756F72C-3046-45F6-B356-68F6D02A56BD}"/>
              </a:ext>
            </a:extLst>
          </p:cNvPr>
          <p:cNvGrpSpPr/>
          <p:nvPr/>
        </p:nvGrpSpPr>
        <p:grpSpPr>
          <a:xfrm>
            <a:off x="6836105" y="3529876"/>
            <a:ext cx="4096567" cy="1065903"/>
            <a:chOff x="1554480" y="1783080"/>
            <a:chExt cx="4096567" cy="1065903"/>
          </a:xfrm>
        </p:grpSpPr>
        <p:sp>
          <p:nvSpPr>
            <p:cNvPr id="42" name="Freeform: Shape 41">
              <a:extLst>
                <a:ext uri="{FF2B5EF4-FFF2-40B4-BE49-F238E27FC236}">
                  <a16:creationId xmlns:a16="http://schemas.microsoft.com/office/drawing/2014/main" id="{6AF6230B-65B9-41E0-A9D4-004235337A37}"/>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43" name="TextBox 42">
              <a:extLst>
                <a:ext uri="{FF2B5EF4-FFF2-40B4-BE49-F238E27FC236}">
                  <a16:creationId xmlns:a16="http://schemas.microsoft.com/office/drawing/2014/main" id="{D058A387-F707-44CD-8144-29E6095EB40F}"/>
                </a:ext>
              </a:extLst>
            </p:cNvPr>
            <p:cNvSpPr txBox="1"/>
            <p:nvPr/>
          </p:nvSpPr>
          <p:spPr>
            <a:xfrm>
              <a:off x="2337978" y="1814903"/>
              <a:ext cx="3280257" cy="907941"/>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200" dirty="0">
                <a:solidFill>
                  <a:srgbClr val="4C4F54"/>
                </a:solidFill>
                <a:latin typeface="Candara" panose="020E0502030303020204" pitchFamily="34" charset="0"/>
              </a:endParaRPr>
            </a:p>
          </p:txBody>
        </p:sp>
      </p:grpSp>
      <p:grpSp>
        <p:nvGrpSpPr>
          <p:cNvPr id="44" name="Group 43">
            <a:extLst>
              <a:ext uri="{FF2B5EF4-FFF2-40B4-BE49-F238E27FC236}">
                <a16:creationId xmlns:a16="http://schemas.microsoft.com/office/drawing/2014/main" id="{6918D0A0-4730-479B-BE01-996A0837126B}"/>
              </a:ext>
            </a:extLst>
          </p:cNvPr>
          <p:cNvGrpSpPr/>
          <p:nvPr/>
        </p:nvGrpSpPr>
        <p:grpSpPr>
          <a:xfrm>
            <a:off x="5815025" y="3346996"/>
            <a:ext cx="5227253" cy="1371903"/>
            <a:chOff x="533400" y="1600200"/>
            <a:chExt cx="5227253" cy="1371903"/>
          </a:xfrm>
          <a:solidFill>
            <a:srgbClr val="D34132"/>
          </a:solidFill>
        </p:grpSpPr>
        <p:sp>
          <p:nvSpPr>
            <p:cNvPr id="45" name="Freeform: Shape 44">
              <a:extLst>
                <a:ext uri="{FF2B5EF4-FFF2-40B4-BE49-F238E27FC236}">
                  <a16:creationId xmlns:a16="http://schemas.microsoft.com/office/drawing/2014/main" id="{3869BE62-19C1-4034-84F5-96BB89EEC4A5}"/>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sp>
          <p:nvSpPr>
            <p:cNvPr id="46" name="Freeform: Shape 45">
              <a:extLst>
                <a:ext uri="{FF2B5EF4-FFF2-40B4-BE49-F238E27FC236}">
                  <a16:creationId xmlns:a16="http://schemas.microsoft.com/office/drawing/2014/main" id="{8FFFD7E4-5249-4BA0-B809-659EC7A4D098}"/>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sp>
          <p:nvSpPr>
            <p:cNvPr id="47" name="Freeform: Shape 46">
              <a:extLst>
                <a:ext uri="{FF2B5EF4-FFF2-40B4-BE49-F238E27FC236}">
                  <a16:creationId xmlns:a16="http://schemas.microsoft.com/office/drawing/2014/main" id="{E21E5C90-5F39-42BD-A78B-9FEBC71D0991}"/>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grpSp>
      <p:grpSp>
        <p:nvGrpSpPr>
          <p:cNvPr id="49" name="Group 48">
            <a:extLst>
              <a:ext uri="{FF2B5EF4-FFF2-40B4-BE49-F238E27FC236}">
                <a16:creationId xmlns:a16="http://schemas.microsoft.com/office/drawing/2014/main" id="{37F19F72-6DB4-410B-8AB2-D7478F7BA28D}"/>
              </a:ext>
            </a:extLst>
          </p:cNvPr>
          <p:cNvGrpSpPr/>
          <p:nvPr/>
        </p:nvGrpSpPr>
        <p:grpSpPr>
          <a:xfrm>
            <a:off x="6019262" y="3561699"/>
            <a:ext cx="941043" cy="941040"/>
            <a:chOff x="737637" y="1814903"/>
            <a:chExt cx="941043" cy="941040"/>
          </a:xfrm>
        </p:grpSpPr>
        <p:sp>
          <p:nvSpPr>
            <p:cNvPr id="50" name="Oval 49">
              <a:extLst>
                <a:ext uri="{FF2B5EF4-FFF2-40B4-BE49-F238E27FC236}">
                  <a16:creationId xmlns:a16="http://schemas.microsoft.com/office/drawing/2014/main" id="{A3953B29-1E7C-4232-9AAA-D6059DE6A5DC}"/>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51" name="TextBox 50">
              <a:extLst>
                <a:ext uri="{FF2B5EF4-FFF2-40B4-BE49-F238E27FC236}">
                  <a16:creationId xmlns:a16="http://schemas.microsoft.com/office/drawing/2014/main" id="{68E3F39D-9960-4414-8B98-099AA04D0451}"/>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C4F54"/>
                  </a:solidFill>
                  <a:latin typeface="Bernard MT Condensed" panose="02050806060905020404" pitchFamily="18" charset="0"/>
                </a:rPr>
                <a:t>04</a:t>
              </a:r>
            </a:p>
            <a:p>
              <a:pPr algn="ctr" defTabSz="1219170">
                <a:spcBef>
                  <a:spcPct val="20000"/>
                </a:spcBef>
                <a:defRPr/>
              </a:pPr>
              <a:r>
                <a:rPr lang="en-US" sz="900" b="1" dirty="0">
                  <a:solidFill>
                    <a:srgbClr val="4C4F54"/>
                  </a:solidFill>
                  <a:latin typeface="Candara" panose="020E0502030303020204" pitchFamily="34" charset="0"/>
                </a:rPr>
                <a:t>OPTION</a:t>
              </a:r>
            </a:p>
          </p:txBody>
        </p:sp>
      </p:grpSp>
      <p:grpSp>
        <p:nvGrpSpPr>
          <p:cNvPr id="52" name="Group 51">
            <a:extLst>
              <a:ext uri="{FF2B5EF4-FFF2-40B4-BE49-F238E27FC236}">
                <a16:creationId xmlns:a16="http://schemas.microsoft.com/office/drawing/2014/main" id="{8B99E2CD-81BA-4B58-8347-C2905D7A4341}"/>
              </a:ext>
            </a:extLst>
          </p:cNvPr>
          <p:cNvGrpSpPr/>
          <p:nvPr/>
        </p:nvGrpSpPr>
        <p:grpSpPr>
          <a:xfrm>
            <a:off x="2053798" y="5212080"/>
            <a:ext cx="4096567" cy="1065903"/>
            <a:chOff x="1554480" y="1783080"/>
            <a:chExt cx="4096567" cy="1065903"/>
          </a:xfrm>
          <a:solidFill>
            <a:srgbClr val="FFF232"/>
          </a:solidFill>
        </p:grpSpPr>
        <p:sp>
          <p:nvSpPr>
            <p:cNvPr id="53" name="Freeform: Shape 52">
              <a:extLst>
                <a:ext uri="{FF2B5EF4-FFF2-40B4-BE49-F238E27FC236}">
                  <a16:creationId xmlns:a16="http://schemas.microsoft.com/office/drawing/2014/main" id="{398E5CB1-56BE-4195-8156-D7650B4AC35F}"/>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54" name="TextBox 53">
              <a:extLst>
                <a:ext uri="{FF2B5EF4-FFF2-40B4-BE49-F238E27FC236}">
                  <a16:creationId xmlns:a16="http://schemas.microsoft.com/office/drawing/2014/main" id="{37392811-9A49-44F4-8A75-47A38B040817}"/>
                </a:ext>
              </a:extLst>
            </p:cNvPr>
            <p:cNvSpPr txBox="1"/>
            <p:nvPr/>
          </p:nvSpPr>
          <p:spPr>
            <a:xfrm>
              <a:off x="2337978" y="1814903"/>
              <a:ext cx="3280257" cy="907941"/>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200" dirty="0">
                <a:solidFill>
                  <a:srgbClr val="4C4F54"/>
                </a:solidFill>
                <a:latin typeface="Candara" panose="020E0502030303020204" pitchFamily="34" charset="0"/>
              </a:endParaRPr>
            </a:p>
          </p:txBody>
        </p:sp>
      </p:grpSp>
      <p:grpSp>
        <p:nvGrpSpPr>
          <p:cNvPr id="55" name="Group 54">
            <a:extLst>
              <a:ext uri="{FF2B5EF4-FFF2-40B4-BE49-F238E27FC236}">
                <a16:creationId xmlns:a16="http://schemas.microsoft.com/office/drawing/2014/main" id="{52240AB6-BC63-42C1-814D-C624F711E2A8}"/>
              </a:ext>
            </a:extLst>
          </p:cNvPr>
          <p:cNvGrpSpPr/>
          <p:nvPr/>
        </p:nvGrpSpPr>
        <p:grpSpPr>
          <a:xfrm>
            <a:off x="1032718" y="5029200"/>
            <a:ext cx="5227253" cy="1371903"/>
            <a:chOff x="533400" y="1600200"/>
            <a:chExt cx="5227253" cy="1371903"/>
          </a:xfrm>
          <a:solidFill>
            <a:srgbClr val="564267"/>
          </a:solidFill>
        </p:grpSpPr>
        <p:sp>
          <p:nvSpPr>
            <p:cNvPr id="56" name="Freeform: Shape 55">
              <a:extLst>
                <a:ext uri="{FF2B5EF4-FFF2-40B4-BE49-F238E27FC236}">
                  <a16:creationId xmlns:a16="http://schemas.microsoft.com/office/drawing/2014/main" id="{0B2D062D-1C13-46E9-A2A3-09C329C72992}"/>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sp>
          <p:nvSpPr>
            <p:cNvPr id="57" name="Freeform: Shape 56">
              <a:extLst>
                <a:ext uri="{FF2B5EF4-FFF2-40B4-BE49-F238E27FC236}">
                  <a16:creationId xmlns:a16="http://schemas.microsoft.com/office/drawing/2014/main" id="{AD6D04F0-0B4D-4FE0-AAC8-D84E9AA32DD4}"/>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sp>
          <p:nvSpPr>
            <p:cNvPr id="58" name="Freeform: Shape 57">
              <a:extLst>
                <a:ext uri="{FF2B5EF4-FFF2-40B4-BE49-F238E27FC236}">
                  <a16:creationId xmlns:a16="http://schemas.microsoft.com/office/drawing/2014/main" id="{46406CBE-E09C-489D-86BA-554D3F75F4EE}"/>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grpSp>
      <p:grpSp>
        <p:nvGrpSpPr>
          <p:cNvPr id="59" name="Group 58">
            <a:extLst>
              <a:ext uri="{FF2B5EF4-FFF2-40B4-BE49-F238E27FC236}">
                <a16:creationId xmlns:a16="http://schemas.microsoft.com/office/drawing/2014/main" id="{B3AD8651-356B-4B72-8FEA-19A526603CBA}"/>
              </a:ext>
            </a:extLst>
          </p:cNvPr>
          <p:cNvGrpSpPr/>
          <p:nvPr/>
        </p:nvGrpSpPr>
        <p:grpSpPr>
          <a:xfrm>
            <a:off x="1236955" y="5243903"/>
            <a:ext cx="941043" cy="941040"/>
            <a:chOff x="737637" y="1814903"/>
            <a:chExt cx="941043" cy="941040"/>
          </a:xfrm>
        </p:grpSpPr>
        <p:sp>
          <p:nvSpPr>
            <p:cNvPr id="60" name="Oval 59">
              <a:extLst>
                <a:ext uri="{FF2B5EF4-FFF2-40B4-BE49-F238E27FC236}">
                  <a16:creationId xmlns:a16="http://schemas.microsoft.com/office/drawing/2014/main" id="{ADE548A3-AC0C-432F-B32B-C75B52DEF486}"/>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62" name="TextBox 61">
              <a:extLst>
                <a:ext uri="{FF2B5EF4-FFF2-40B4-BE49-F238E27FC236}">
                  <a16:creationId xmlns:a16="http://schemas.microsoft.com/office/drawing/2014/main" id="{5D1E2A93-EE79-4B33-87BD-F652B601D36C}"/>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C4F54"/>
                  </a:solidFill>
                  <a:latin typeface="Bernard MT Condensed" panose="02050806060905020404" pitchFamily="18" charset="0"/>
                </a:rPr>
                <a:t>05</a:t>
              </a:r>
            </a:p>
            <a:p>
              <a:pPr algn="ctr" defTabSz="1219170">
                <a:spcBef>
                  <a:spcPct val="20000"/>
                </a:spcBef>
                <a:defRPr/>
              </a:pPr>
              <a:r>
                <a:rPr lang="en-US" sz="900" b="1" dirty="0">
                  <a:solidFill>
                    <a:srgbClr val="4C4F54"/>
                  </a:solidFill>
                  <a:latin typeface="Candara" panose="020E0502030303020204" pitchFamily="34" charset="0"/>
                </a:rPr>
                <a:t>OPTION</a:t>
              </a:r>
            </a:p>
          </p:txBody>
        </p:sp>
      </p:grpSp>
      <p:grpSp>
        <p:nvGrpSpPr>
          <p:cNvPr id="63" name="Group 62">
            <a:extLst>
              <a:ext uri="{FF2B5EF4-FFF2-40B4-BE49-F238E27FC236}">
                <a16:creationId xmlns:a16="http://schemas.microsoft.com/office/drawing/2014/main" id="{EBC7726E-64F6-4249-B171-1E99C452C18C}"/>
              </a:ext>
            </a:extLst>
          </p:cNvPr>
          <p:cNvGrpSpPr/>
          <p:nvPr/>
        </p:nvGrpSpPr>
        <p:grpSpPr>
          <a:xfrm>
            <a:off x="7604827" y="5212080"/>
            <a:ext cx="4096567" cy="1065903"/>
            <a:chOff x="1554480" y="1783080"/>
            <a:chExt cx="4096567" cy="1065903"/>
          </a:xfrm>
        </p:grpSpPr>
        <p:sp>
          <p:nvSpPr>
            <p:cNvPr id="64" name="Freeform: Shape 63">
              <a:extLst>
                <a:ext uri="{FF2B5EF4-FFF2-40B4-BE49-F238E27FC236}">
                  <a16:creationId xmlns:a16="http://schemas.microsoft.com/office/drawing/2014/main" id="{31CBE492-4EEE-4B02-A9AB-7B4AD6268989}"/>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65" name="TextBox 64">
              <a:extLst>
                <a:ext uri="{FF2B5EF4-FFF2-40B4-BE49-F238E27FC236}">
                  <a16:creationId xmlns:a16="http://schemas.microsoft.com/office/drawing/2014/main" id="{B520D33A-22C3-47D9-AA7D-E5128FC1DCBB}"/>
                </a:ext>
              </a:extLst>
            </p:cNvPr>
            <p:cNvSpPr txBox="1"/>
            <p:nvPr/>
          </p:nvSpPr>
          <p:spPr>
            <a:xfrm>
              <a:off x="2337978" y="1814903"/>
              <a:ext cx="3280257" cy="907941"/>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200" dirty="0">
                <a:solidFill>
                  <a:srgbClr val="4C4F54"/>
                </a:solidFill>
                <a:latin typeface="Candara" panose="020E0502030303020204" pitchFamily="34" charset="0"/>
              </a:endParaRPr>
            </a:p>
          </p:txBody>
        </p:sp>
      </p:grpSp>
      <p:grpSp>
        <p:nvGrpSpPr>
          <p:cNvPr id="66" name="Group 65">
            <a:extLst>
              <a:ext uri="{FF2B5EF4-FFF2-40B4-BE49-F238E27FC236}">
                <a16:creationId xmlns:a16="http://schemas.microsoft.com/office/drawing/2014/main" id="{147E07CA-794D-4D78-97F1-36DC26349D5B}"/>
              </a:ext>
            </a:extLst>
          </p:cNvPr>
          <p:cNvGrpSpPr/>
          <p:nvPr/>
        </p:nvGrpSpPr>
        <p:grpSpPr>
          <a:xfrm>
            <a:off x="6583747" y="5029200"/>
            <a:ext cx="5227253" cy="1371903"/>
            <a:chOff x="533400" y="1600200"/>
            <a:chExt cx="5227253" cy="1371903"/>
          </a:xfrm>
          <a:solidFill>
            <a:srgbClr val="626262"/>
          </a:solidFill>
        </p:grpSpPr>
        <p:sp>
          <p:nvSpPr>
            <p:cNvPr id="67" name="Freeform: Shape 66">
              <a:extLst>
                <a:ext uri="{FF2B5EF4-FFF2-40B4-BE49-F238E27FC236}">
                  <a16:creationId xmlns:a16="http://schemas.microsoft.com/office/drawing/2014/main" id="{90305678-3089-4058-B7DA-37E68ADAE5B0}"/>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sp>
          <p:nvSpPr>
            <p:cNvPr id="69" name="Freeform: Shape 68">
              <a:extLst>
                <a:ext uri="{FF2B5EF4-FFF2-40B4-BE49-F238E27FC236}">
                  <a16:creationId xmlns:a16="http://schemas.microsoft.com/office/drawing/2014/main" id="{B22E8E90-995F-438C-A84C-3A7FAB1C25A8}"/>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sp>
          <p:nvSpPr>
            <p:cNvPr id="71" name="Freeform: Shape 70">
              <a:extLst>
                <a:ext uri="{FF2B5EF4-FFF2-40B4-BE49-F238E27FC236}">
                  <a16:creationId xmlns:a16="http://schemas.microsoft.com/office/drawing/2014/main" id="{CAA21599-C7E6-473A-B1B4-E76B4B2FD1F1}"/>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endParaRPr>
            </a:p>
          </p:txBody>
        </p:sp>
      </p:grpSp>
      <p:grpSp>
        <p:nvGrpSpPr>
          <p:cNvPr id="72" name="Group 71">
            <a:extLst>
              <a:ext uri="{FF2B5EF4-FFF2-40B4-BE49-F238E27FC236}">
                <a16:creationId xmlns:a16="http://schemas.microsoft.com/office/drawing/2014/main" id="{04D73A51-C69C-45E6-916D-1A4BDCF4B83B}"/>
              </a:ext>
            </a:extLst>
          </p:cNvPr>
          <p:cNvGrpSpPr/>
          <p:nvPr/>
        </p:nvGrpSpPr>
        <p:grpSpPr>
          <a:xfrm>
            <a:off x="6787984" y="5243903"/>
            <a:ext cx="941043" cy="941040"/>
            <a:chOff x="737637" y="1814903"/>
            <a:chExt cx="941043" cy="941040"/>
          </a:xfrm>
        </p:grpSpPr>
        <p:sp>
          <p:nvSpPr>
            <p:cNvPr id="73" name="Oval 72">
              <a:extLst>
                <a:ext uri="{FF2B5EF4-FFF2-40B4-BE49-F238E27FC236}">
                  <a16:creationId xmlns:a16="http://schemas.microsoft.com/office/drawing/2014/main" id="{69E41B9A-44AE-45AE-83E7-03F63DE3B87F}"/>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74" name="TextBox 73">
              <a:extLst>
                <a:ext uri="{FF2B5EF4-FFF2-40B4-BE49-F238E27FC236}">
                  <a16:creationId xmlns:a16="http://schemas.microsoft.com/office/drawing/2014/main" id="{AB323AD7-6C4C-44C7-85CF-32BB2DBC4C73}"/>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C4F54"/>
                  </a:solidFill>
                  <a:latin typeface="Bernard MT Condensed" panose="02050806060905020404" pitchFamily="18" charset="0"/>
                </a:rPr>
                <a:t>06</a:t>
              </a:r>
            </a:p>
            <a:p>
              <a:pPr algn="ctr" defTabSz="1219170">
                <a:spcBef>
                  <a:spcPct val="20000"/>
                </a:spcBef>
                <a:defRPr/>
              </a:pPr>
              <a:r>
                <a:rPr lang="en-US" sz="900" b="1" dirty="0">
                  <a:solidFill>
                    <a:srgbClr val="4C4F54"/>
                  </a:solidFill>
                  <a:latin typeface="Candara" panose="020E0502030303020204" pitchFamily="34" charset="0"/>
                </a:rPr>
                <a:t>OPTION</a:t>
              </a:r>
            </a:p>
          </p:txBody>
        </p:sp>
      </p:grpSp>
      <p:pic>
        <p:nvPicPr>
          <p:cNvPr id="75" name="Picture 74">
            <a:hlinkClick r:id="rId2"/>
            <a:extLst>
              <a:ext uri="{FF2B5EF4-FFF2-40B4-BE49-F238E27FC236}">
                <a16:creationId xmlns:a16="http://schemas.microsoft.com/office/drawing/2014/main" id="{B6A0E563-E3F0-46B5-A5C7-94F42F974AC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68900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750" fill="hold"/>
                                        <p:tgtEl>
                                          <p:spTgt spid="3"/>
                                        </p:tgtEl>
                                        <p:attrNameLst>
                                          <p:attrName>ppt_w</p:attrName>
                                        </p:attrNameLst>
                                      </p:cBhvr>
                                      <p:tavLst>
                                        <p:tav tm="0">
                                          <p:val>
                                            <p:fltVal val="0"/>
                                          </p:val>
                                        </p:tav>
                                        <p:tav tm="100000">
                                          <p:val>
                                            <p:strVal val="#ppt_w"/>
                                          </p:val>
                                        </p:tav>
                                      </p:tavLst>
                                    </p:anim>
                                    <p:anim calcmode="lin" valueType="num">
                                      <p:cBhvr>
                                        <p:cTn id="12" dur="750" fill="hold"/>
                                        <p:tgtEl>
                                          <p:spTgt spid="3"/>
                                        </p:tgtEl>
                                        <p:attrNameLst>
                                          <p:attrName>ppt_h</p:attrName>
                                        </p:attrNameLst>
                                      </p:cBhvr>
                                      <p:tavLst>
                                        <p:tav tm="0">
                                          <p:val>
                                            <p:fltVal val="0"/>
                                          </p:val>
                                        </p:tav>
                                        <p:tav tm="100000">
                                          <p:val>
                                            <p:strVal val="#ppt_h"/>
                                          </p:val>
                                        </p:tav>
                                      </p:tavLst>
                                    </p:anim>
                                    <p:animEffect transition="in" filter="fade">
                                      <p:cBhvr>
                                        <p:cTn id="13" dur="750"/>
                                        <p:tgtEl>
                                          <p:spTgt spid="3"/>
                                        </p:tgtEl>
                                      </p:cBhvr>
                                    </p:animEffect>
                                  </p:childTnLst>
                                </p:cTn>
                              </p:par>
                            </p:childTnLst>
                          </p:cTn>
                        </p:par>
                        <p:par>
                          <p:cTn id="14" fill="hold">
                            <p:stCondLst>
                              <p:cond delay="1250"/>
                            </p:stCondLst>
                            <p:childTnLst>
                              <p:par>
                                <p:cTn id="15" presetID="22" presetClass="entr" presetSubtype="8"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750"/>
                                        <p:tgtEl>
                                          <p:spTgt spid="4"/>
                                        </p:tgtEl>
                                      </p:cBhvr>
                                    </p:animEffect>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down)">
                                      <p:cBhvr>
                                        <p:cTn id="21" dur="750"/>
                                        <p:tgtEl>
                                          <p:spTgt spid="5"/>
                                        </p:tgtEl>
                                      </p:cBhvr>
                                    </p:animEffect>
                                  </p:childTnLst>
                                </p:cTn>
                              </p:par>
                            </p:childTnLst>
                          </p:cTn>
                        </p:par>
                        <p:par>
                          <p:cTn id="22" fill="hold">
                            <p:stCondLst>
                              <p:cond delay="2750"/>
                            </p:stCondLst>
                            <p:childTnLst>
                              <p:par>
                                <p:cTn id="23" presetID="53" presetClass="entr" presetSubtype="16" fill="hold" nodeType="afterEffect">
                                  <p:stCondLst>
                                    <p:cond delay="0"/>
                                  </p:stCondLst>
                                  <p:childTnLst>
                                    <p:set>
                                      <p:cBhvr>
                                        <p:cTn id="24" dur="1" fill="hold">
                                          <p:stCondLst>
                                            <p:cond delay="0"/>
                                          </p:stCondLst>
                                        </p:cTn>
                                        <p:tgtEl>
                                          <p:spTgt spid="28"/>
                                        </p:tgtEl>
                                        <p:attrNameLst>
                                          <p:attrName>style.visibility</p:attrName>
                                        </p:attrNameLst>
                                      </p:cBhvr>
                                      <p:to>
                                        <p:strVal val="visible"/>
                                      </p:to>
                                    </p:set>
                                    <p:anim calcmode="lin" valueType="num">
                                      <p:cBhvr>
                                        <p:cTn id="25" dur="750" fill="hold"/>
                                        <p:tgtEl>
                                          <p:spTgt spid="28"/>
                                        </p:tgtEl>
                                        <p:attrNameLst>
                                          <p:attrName>ppt_w</p:attrName>
                                        </p:attrNameLst>
                                      </p:cBhvr>
                                      <p:tavLst>
                                        <p:tav tm="0">
                                          <p:val>
                                            <p:fltVal val="0"/>
                                          </p:val>
                                        </p:tav>
                                        <p:tav tm="100000">
                                          <p:val>
                                            <p:strVal val="#ppt_w"/>
                                          </p:val>
                                        </p:tav>
                                      </p:tavLst>
                                    </p:anim>
                                    <p:anim calcmode="lin" valueType="num">
                                      <p:cBhvr>
                                        <p:cTn id="26" dur="750" fill="hold"/>
                                        <p:tgtEl>
                                          <p:spTgt spid="28"/>
                                        </p:tgtEl>
                                        <p:attrNameLst>
                                          <p:attrName>ppt_h</p:attrName>
                                        </p:attrNameLst>
                                      </p:cBhvr>
                                      <p:tavLst>
                                        <p:tav tm="0">
                                          <p:val>
                                            <p:fltVal val="0"/>
                                          </p:val>
                                        </p:tav>
                                        <p:tav tm="100000">
                                          <p:val>
                                            <p:strVal val="#ppt_h"/>
                                          </p:val>
                                        </p:tav>
                                      </p:tavLst>
                                    </p:anim>
                                    <p:animEffect transition="in" filter="fade">
                                      <p:cBhvr>
                                        <p:cTn id="27" dur="750"/>
                                        <p:tgtEl>
                                          <p:spTgt spid="28"/>
                                        </p:tgtEl>
                                      </p:cBhvr>
                                    </p:animEffect>
                                  </p:childTnLst>
                                </p:cTn>
                              </p:par>
                            </p:childTnLst>
                          </p:cTn>
                        </p:par>
                        <p:par>
                          <p:cTn id="28" fill="hold">
                            <p:stCondLst>
                              <p:cond delay="3500"/>
                            </p:stCondLst>
                            <p:childTnLst>
                              <p:par>
                                <p:cTn id="29" presetID="22" presetClass="entr" presetSubtype="8" fill="hold"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750"/>
                                        <p:tgtEl>
                                          <p:spTgt spid="24"/>
                                        </p:tgtEl>
                                      </p:cBhvr>
                                    </p:animEffect>
                                  </p:childTnLst>
                                </p:cTn>
                              </p:par>
                            </p:childTnLst>
                          </p:cTn>
                        </p:par>
                        <p:par>
                          <p:cTn id="32" fill="hold">
                            <p:stCondLst>
                              <p:cond delay="4250"/>
                            </p:stCondLst>
                            <p:childTnLst>
                              <p:par>
                                <p:cTn id="33" presetID="22" presetClass="entr" presetSubtype="4" fill="hold"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down)">
                                      <p:cBhvr>
                                        <p:cTn id="35" dur="750"/>
                                        <p:tgtEl>
                                          <p:spTgt spid="21"/>
                                        </p:tgtEl>
                                      </p:cBhvr>
                                    </p:animEffect>
                                  </p:childTnLst>
                                </p:cTn>
                              </p:par>
                            </p:childTnLst>
                          </p:cTn>
                        </p:par>
                        <p:par>
                          <p:cTn id="36" fill="hold">
                            <p:stCondLst>
                              <p:cond delay="5000"/>
                            </p:stCondLst>
                            <p:childTnLst>
                              <p:par>
                                <p:cTn id="37" presetID="53" presetClass="entr" presetSubtype="16" fill="hold" nodeType="afterEffect">
                                  <p:stCondLst>
                                    <p:cond delay="0"/>
                                  </p:stCondLst>
                                  <p:childTnLst>
                                    <p:set>
                                      <p:cBhvr>
                                        <p:cTn id="38" dur="1" fill="hold">
                                          <p:stCondLst>
                                            <p:cond delay="0"/>
                                          </p:stCondLst>
                                        </p:cTn>
                                        <p:tgtEl>
                                          <p:spTgt spid="38"/>
                                        </p:tgtEl>
                                        <p:attrNameLst>
                                          <p:attrName>style.visibility</p:attrName>
                                        </p:attrNameLst>
                                      </p:cBhvr>
                                      <p:to>
                                        <p:strVal val="visible"/>
                                      </p:to>
                                    </p:set>
                                    <p:anim calcmode="lin" valueType="num">
                                      <p:cBhvr>
                                        <p:cTn id="39" dur="750" fill="hold"/>
                                        <p:tgtEl>
                                          <p:spTgt spid="38"/>
                                        </p:tgtEl>
                                        <p:attrNameLst>
                                          <p:attrName>ppt_w</p:attrName>
                                        </p:attrNameLst>
                                      </p:cBhvr>
                                      <p:tavLst>
                                        <p:tav tm="0">
                                          <p:val>
                                            <p:fltVal val="0"/>
                                          </p:val>
                                        </p:tav>
                                        <p:tav tm="100000">
                                          <p:val>
                                            <p:strVal val="#ppt_w"/>
                                          </p:val>
                                        </p:tav>
                                      </p:tavLst>
                                    </p:anim>
                                    <p:anim calcmode="lin" valueType="num">
                                      <p:cBhvr>
                                        <p:cTn id="40" dur="750" fill="hold"/>
                                        <p:tgtEl>
                                          <p:spTgt spid="38"/>
                                        </p:tgtEl>
                                        <p:attrNameLst>
                                          <p:attrName>ppt_h</p:attrName>
                                        </p:attrNameLst>
                                      </p:cBhvr>
                                      <p:tavLst>
                                        <p:tav tm="0">
                                          <p:val>
                                            <p:fltVal val="0"/>
                                          </p:val>
                                        </p:tav>
                                        <p:tav tm="100000">
                                          <p:val>
                                            <p:strVal val="#ppt_h"/>
                                          </p:val>
                                        </p:tav>
                                      </p:tavLst>
                                    </p:anim>
                                    <p:animEffect transition="in" filter="fade">
                                      <p:cBhvr>
                                        <p:cTn id="41" dur="750"/>
                                        <p:tgtEl>
                                          <p:spTgt spid="38"/>
                                        </p:tgtEl>
                                      </p:cBhvr>
                                    </p:animEffect>
                                  </p:childTnLst>
                                </p:cTn>
                              </p:par>
                            </p:childTnLst>
                          </p:cTn>
                        </p:par>
                        <p:par>
                          <p:cTn id="42" fill="hold">
                            <p:stCondLst>
                              <p:cond delay="5750"/>
                            </p:stCondLst>
                            <p:childTnLst>
                              <p:par>
                                <p:cTn id="43" presetID="22" presetClass="entr" presetSubtype="8" fill="hold"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left)">
                                      <p:cBhvr>
                                        <p:cTn id="45" dur="750"/>
                                        <p:tgtEl>
                                          <p:spTgt spid="34"/>
                                        </p:tgtEl>
                                      </p:cBhvr>
                                    </p:animEffect>
                                  </p:childTnLst>
                                </p:cTn>
                              </p:par>
                            </p:childTnLst>
                          </p:cTn>
                        </p:par>
                        <p:par>
                          <p:cTn id="46" fill="hold">
                            <p:stCondLst>
                              <p:cond delay="6500"/>
                            </p:stCondLst>
                            <p:childTnLst>
                              <p:par>
                                <p:cTn id="47" presetID="22" presetClass="entr" presetSubtype="4" fill="hold" nodeType="after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wipe(down)">
                                      <p:cBhvr>
                                        <p:cTn id="49" dur="750"/>
                                        <p:tgtEl>
                                          <p:spTgt spid="31"/>
                                        </p:tgtEl>
                                      </p:cBhvr>
                                    </p:animEffect>
                                  </p:childTnLst>
                                </p:cTn>
                              </p:par>
                            </p:childTnLst>
                          </p:cTn>
                        </p:par>
                        <p:par>
                          <p:cTn id="50" fill="hold">
                            <p:stCondLst>
                              <p:cond delay="7250"/>
                            </p:stCondLst>
                            <p:childTnLst>
                              <p:par>
                                <p:cTn id="51" presetID="53" presetClass="entr" presetSubtype="16" fill="hold" nodeType="afterEffect">
                                  <p:stCondLst>
                                    <p:cond delay="0"/>
                                  </p:stCondLst>
                                  <p:childTnLst>
                                    <p:set>
                                      <p:cBhvr>
                                        <p:cTn id="52" dur="1" fill="hold">
                                          <p:stCondLst>
                                            <p:cond delay="0"/>
                                          </p:stCondLst>
                                        </p:cTn>
                                        <p:tgtEl>
                                          <p:spTgt spid="49"/>
                                        </p:tgtEl>
                                        <p:attrNameLst>
                                          <p:attrName>style.visibility</p:attrName>
                                        </p:attrNameLst>
                                      </p:cBhvr>
                                      <p:to>
                                        <p:strVal val="visible"/>
                                      </p:to>
                                    </p:set>
                                    <p:anim calcmode="lin" valueType="num">
                                      <p:cBhvr>
                                        <p:cTn id="53" dur="750" fill="hold"/>
                                        <p:tgtEl>
                                          <p:spTgt spid="49"/>
                                        </p:tgtEl>
                                        <p:attrNameLst>
                                          <p:attrName>ppt_w</p:attrName>
                                        </p:attrNameLst>
                                      </p:cBhvr>
                                      <p:tavLst>
                                        <p:tav tm="0">
                                          <p:val>
                                            <p:fltVal val="0"/>
                                          </p:val>
                                        </p:tav>
                                        <p:tav tm="100000">
                                          <p:val>
                                            <p:strVal val="#ppt_w"/>
                                          </p:val>
                                        </p:tav>
                                      </p:tavLst>
                                    </p:anim>
                                    <p:anim calcmode="lin" valueType="num">
                                      <p:cBhvr>
                                        <p:cTn id="54" dur="750" fill="hold"/>
                                        <p:tgtEl>
                                          <p:spTgt spid="49"/>
                                        </p:tgtEl>
                                        <p:attrNameLst>
                                          <p:attrName>ppt_h</p:attrName>
                                        </p:attrNameLst>
                                      </p:cBhvr>
                                      <p:tavLst>
                                        <p:tav tm="0">
                                          <p:val>
                                            <p:fltVal val="0"/>
                                          </p:val>
                                        </p:tav>
                                        <p:tav tm="100000">
                                          <p:val>
                                            <p:strVal val="#ppt_h"/>
                                          </p:val>
                                        </p:tav>
                                      </p:tavLst>
                                    </p:anim>
                                    <p:animEffect transition="in" filter="fade">
                                      <p:cBhvr>
                                        <p:cTn id="55" dur="750"/>
                                        <p:tgtEl>
                                          <p:spTgt spid="49"/>
                                        </p:tgtEl>
                                      </p:cBhvr>
                                    </p:animEffect>
                                  </p:childTnLst>
                                </p:cTn>
                              </p:par>
                            </p:childTnLst>
                          </p:cTn>
                        </p:par>
                        <p:par>
                          <p:cTn id="56" fill="hold">
                            <p:stCondLst>
                              <p:cond delay="8000"/>
                            </p:stCondLst>
                            <p:childTnLst>
                              <p:par>
                                <p:cTn id="57" presetID="22" presetClass="entr" presetSubtype="8" fill="hold" nodeType="afterEffect">
                                  <p:stCondLst>
                                    <p:cond delay="0"/>
                                  </p:stCondLst>
                                  <p:childTnLst>
                                    <p:set>
                                      <p:cBhvr>
                                        <p:cTn id="58" dur="1" fill="hold">
                                          <p:stCondLst>
                                            <p:cond delay="0"/>
                                          </p:stCondLst>
                                        </p:cTn>
                                        <p:tgtEl>
                                          <p:spTgt spid="44"/>
                                        </p:tgtEl>
                                        <p:attrNameLst>
                                          <p:attrName>style.visibility</p:attrName>
                                        </p:attrNameLst>
                                      </p:cBhvr>
                                      <p:to>
                                        <p:strVal val="visible"/>
                                      </p:to>
                                    </p:set>
                                    <p:animEffect transition="in" filter="wipe(left)">
                                      <p:cBhvr>
                                        <p:cTn id="59" dur="750"/>
                                        <p:tgtEl>
                                          <p:spTgt spid="44"/>
                                        </p:tgtEl>
                                      </p:cBhvr>
                                    </p:animEffect>
                                  </p:childTnLst>
                                </p:cTn>
                              </p:par>
                            </p:childTnLst>
                          </p:cTn>
                        </p:par>
                        <p:par>
                          <p:cTn id="60" fill="hold">
                            <p:stCondLst>
                              <p:cond delay="8750"/>
                            </p:stCondLst>
                            <p:childTnLst>
                              <p:par>
                                <p:cTn id="61" presetID="22" presetClass="entr" presetSubtype="4" fill="hold" nodeType="afterEffect">
                                  <p:stCondLst>
                                    <p:cond delay="0"/>
                                  </p:stCondLst>
                                  <p:childTnLst>
                                    <p:set>
                                      <p:cBhvr>
                                        <p:cTn id="62" dur="1" fill="hold">
                                          <p:stCondLst>
                                            <p:cond delay="0"/>
                                          </p:stCondLst>
                                        </p:cTn>
                                        <p:tgtEl>
                                          <p:spTgt spid="41"/>
                                        </p:tgtEl>
                                        <p:attrNameLst>
                                          <p:attrName>style.visibility</p:attrName>
                                        </p:attrNameLst>
                                      </p:cBhvr>
                                      <p:to>
                                        <p:strVal val="visible"/>
                                      </p:to>
                                    </p:set>
                                    <p:animEffect transition="in" filter="wipe(down)">
                                      <p:cBhvr>
                                        <p:cTn id="63" dur="750"/>
                                        <p:tgtEl>
                                          <p:spTgt spid="41"/>
                                        </p:tgtEl>
                                      </p:cBhvr>
                                    </p:animEffect>
                                  </p:childTnLst>
                                </p:cTn>
                              </p:par>
                            </p:childTnLst>
                          </p:cTn>
                        </p:par>
                        <p:par>
                          <p:cTn id="64" fill="hold">
                            <p:stCondLst>
                              <p:cond delay="9500"/>
                            </p:stCondLst>
                            <p:childTnLst>
                              <p:par>
                                <p:cTn id="65" presetID="53" presetClass="entr" presetSubtype="16" fill="hold" nodeType="afterEffect">
                                  <p:stCondLst>
                                    <p:cond delay="0"/>
                                  </p:stCondLst>
                                  <p:childTnLst>
                                    <p:set>
                                      <p:cBhvr>
                                        <p:cTn id="66" dur="1" fill="hold">
                                          <p:stCondLst>
                                            <p:cond delay="0"/>
                                          </p:stCondLst>
                                        </p:cTn>
                                        <p:tgtEl>
                                          <p:spTgt spid="59"/>
                                        </p:tgtEl>
                                        <p:attrNameLst>
                                          <p:attrName>style.visibility</p:attrName>
                                        </p:attrNameLst>
                                      </p:cBhvr>
                                      <p:to>
                                        <p:strVal val="visible"/>
                                      </p:to>
                                    </p:set>
                                    <p:anim calcmode="lin" valueType="num">
                                      <p:cBhvr>
                                        <p:cTn id="67" dur="750" fill="hold"/>
                                        <p:tgtEl>
                                          <p:spTgt spid="59"/>
                                        </p:tgtEl>
                                        <p:attrNameLst>
                                          <p:attrName>ppt_w</p:attrName>
                                        </p:attrNameLst>
                                      </p:cBhvr>
                                      <p:tavLst>
                                        <p:tav tm="0">
                                          <p:val>
                                            <p:fltVal val="0"/>
                                          </p:val>
                                        </p:tav>
                                        <p:tav tm="100000">
                                          <p:val>
                                            <p:strVal val="#ppt_w"/>
                                          </p:val>
                                        </p:tav>
                                      </p:tavLst>
                                    </p:anim>
                                    <p:anim calcmode="lin" valueType="num">
                                      <p:cBhvr>
                                        <p:cTn id="68" dur="750" fill="hold"/>
                                        <p:tgtEl>
                                          <p:spTgt spid="59"/>
                                        </p:tgtEl>
                                        <p:attrNameLst>
                                          <p:attrName>ppt_h</p:attrName>
                                        </p:attrNameLst>
                                      </p:cBhvr>
                                      <p:tavLst>
                                        <p:tav tm="0">
                                          <p:val>
                                            <p:fltVal val="0"/>
                                          </p:val>
                                        </p:tav>
                                        <p:tav tm="100000">
                                          <p:val>
                                            <p:strVal val="#ppt_h"/>
                                          </p:val>
                                        </p:tav>
                                      </p:tavLst>
                                    </p:anim>
                                    <p:animEffect transition="in" filter="fade">
                                      <p:cBhvr>
                                        <p:cTn id="69" dur="750"/>
                                        <p:tgtEl>
                                          <p:spTgt spid="59"/>
                                        </p:tgtEl>
                                      </p:cBhvr>
                                    </p:animEffect>
                                  </p:childTnLst>
                                </p:cTn>
                              </p:par>
                            </p:childTnLst>
                          </p:cTn>
                        </p:par>
                        <p:par>
                          <p:cTn id="70" fill="hold">
                            <p:stCondLst>
                              <p:cond delay="10250"/>
                            </p:stCondLst>
                            <p:childTnLst>
                              <p:par>
                                <p:cTn id="71" presetID="22" presetClass="entr" presetSubtype="8" fill="hold" nodeType="after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wipe(left)">
                                      <p:cBhvr>
                                        <p:cTn id="73" dur="750"/>
                                        <p:tgtEl>
                                          <p:spTgt spid="55"/>
                                        </p:tgtEl>
                                      </p:cBhvr>
                                    </p:animEffect>
                                  </p:childTnLst>
                                </p:cTn>
                              </p:par>
                            </p:childTnLst>
                          </p:cTn>
                        </p:par>
                        <p:par>
                          <p:cTn id="74" fill="hold">
                            <p:stCondLst>
                              <p:cond delay="11000"/>
                            </p:stCondLst>
                            <p:childTnLst>
                              <p:par>
                                <p:cTn id="75" presetID="22" presetClass="entr" presetSubtype="4" fill="hold" nodeType="afterEffect">
                                  <p:stCondLst>
                                    <p:cond delay="0"/>
                                  </p:stCondLst>
                                  <p:childTnLst>
                                    <p:set>
                                      <p:cBhvr>
                                        <p:cTn id="76" dur="1" fill="hold">
                                          <p:stCondLst>
                                            <p:cond delay="0"/>
                                          </p:stCondLst>
                                        </p:cTn>
                                        <p:tgtEl>
                                          <p:spTgt spid="52"/>
                                        </p:tgtEl>
                                        <p:attrNameLst>
                                          <p:attrName>style.visibility</p:attrName>
                                        </p:attrNameLst>
                                      </p:cBhvr>
                                      <p:to>
                                        <p:strVal val="visible"/>
                                      </p:to>
                                    </p:set>
                                    <p:animEffect transition="in" filter="wipe(down)">
                                      <p:cBhvr>
                                        <p:cTn id="77" dur="750"/>
                                        <p:tgtEl>
                                          <p:spTgt spid="52"/>
                                        </p:tgtEl>
                                      </p:cBhvr>
                                    </p:animEffect>
                                  </p:childTnLst>
                                </p:cTn>
                              </p:par>
                            </p:childTnLst>
                          </p:cTn>
                        </p:par>
                        <p:par>
                          <p:cTn id="78" fill="hold">
                            <p:stCondLst>
                              <p:cond delay="11750"/>
                            </p:stCondLst>
                            <p:childTnLst>
                              <p:par>
                                <p:cTn id="79" presetID="53" presetClass="entr" presetSubtype="16" fill="hold" nodeType="afterEffect">
                                  <p:stCondLst>
                                    <p:cond delay="0"/>
                                  </p:stCondLst>
                                  <p:childTnLst>
                                    <p:set>
                                      <p:cBhvr>
                                        <p:cTn id="80" dur="1" fill="hold">
                                          <p:stCondLst>
                                            <p:cond delay="0"/>
                                          </p:stCondLst>
                                        </p:cTn>
                                        <p:tgtEl>
                                          <p:spTgt spid="72"/>
                                        </p:tgtEl>
                                        <p:attrNameLst>
                                          <p:attrName>style.visibility</p:attrName>
                                        </p:attrNameLst>
                                      </p:cBhvr>
                                      <p:to>
                                        <p:strVal val="visible"/>
                                      </p:to>
                                    </p:set>
                                    <p:anim calcmode="lin" valueType="num">
                                      <p:cBhvr>
                                        <p:cTn id="81" dur="750" fill="hold"/>
                                        <p:tgtEl>
                                          <p:spTgt spid="72"/>
                                        </p:tgtEl>
                                        <p:attrNameLst>
                                          <p:attrName>ppt_w</p:attrName>
                                        </p:attrNameLst>
                                      </p:cBhvr>
                                      <p:tavLst>
                                        <p:tav tm="0">
                                          <p:val>
                                            <p:fltVal val="0"/>
                                          </p:val>
                                        </p:tav>
                                        <p:tav tm="100000">
                                          <p:val>
                                            <p:strVal val="#ppt_w"/>
                                          </p:val>
                                        </p:tav>
                                      </p:tavLst>
                                    </p:anim>
                                    <p:anim calcmode="lin" valueType="num">
                                      <p:cBhvr>
                                        <p:cTn id="82" dur="750" fill="hold"/>
                                        <p:tgtEl>
                                          <p:spTgt spid="72"/>
                                        </p:tgtEl>
                                        <p:attrNameLst>
                                          <p:attrName>ppt_h</p:attrName>
                                        </p:attrNameLst>
                                      </p:cBhvr>
                                      <p:tavLst>
                                        <p:tav tm="0">
                                          <p:val>
                                            <p:fltVal val="0"/>
                                          </p:val>
                                        </p:tav>
                                        <p:tav tm="100000">
                                          <p:val>
                                            <p:strVal val="#ppt_h"/>
                                          </p:val>
                                        </p:tav>
                                      </p:tavLst>
                                    </p:anim>
                                    <p:animEffect transition="in" filter="fade">
                                      <p:cBhvr>
                                        <p:cTn id="83" dur="750"/>
                                        <p:tgtEl>
                                          <p:spTgt spid="72"/>
                                        </p:tgtEl>
                                      </p:cBhvr>
                                    </p:animEffect>
                                  </p:childTnLst>
                                </p:cTn>
                              </p:par>
                            </p:childTnLst>
                          </p:cTn>
                        </p:par>
                        <p:par>
                          <p:cTn id="84" fill="hold">
                            <p:stCondLst>
                              <p:cond delay="12500"/>
                            </p:stCondLst>
                            <p:childTnLst>
                              <p:par>
                                <p:cTn id="85" presetID="22" presetClass="entr" presetSubtype="8" fill="hold" nodeType="afterEffect">
                                  <p:stCondLst>
                                    <p:cond delay="0"/>
                                  </p:stCondLst>
                                  <p:childTnLst>
                                    <p:set>
                                      <p:cBhvr>
                                        <p:cTn id="86" dur="1" fill="hold">
                                          <p:stCondLst>
                                            <p:cond delay="0"/>
                                          </p:stCondLst>
                                        </p:cTn>
                                        <p:tgtEl>
                                          <p:spTgt spid="66"/>
                                        </p:tgtEl>
                                        <p:attrNameLst>
                                          <p:attrName>style.visibility</p:attrName>
                                        </p:attrNameLst>
                                      </p:cBhvr>
                                      <p:to>
                                        <p:strVal val="visible"/>
                                      </p:to>
                                    </p:set>
                                    <p:animEffect transition="in" filter="wipe(left)">
                                      <p:cBhvr>
                                        <p:cTn id="87" dur="750"/>
                                        <p:tgtEl>
                                          <p:spTgt spid="66"/>
                                        </p:tgtEl>
                                      </p:cBhvr>
                                    </p:animEffect>
                                  </p:childTnLst>
                                </p:cTn>
                              </p:par>
                            </p:childTnLst>
                          </p:cTn>
                        </p:par>
                        <p:par>
                          <p:cTn id="88" fill="hold">
                            <p:stCondLst>
                              <p:cond delay="13250"/>
                            </p:stCondLst>
                            <p:childTnLst>
                              <p:par>
                                <p:cTn id="89" presetID="22" presetClass="entr" presetSubtype="4" fill="hold" nodeType="afterEffect">
                                  <p:stCondLst>
                                    <p:cond delay="0"/>
                                  </p:stCondLst>
                                  <p:childTnLst>
                                    <p:set>
                                      <p:cBhvr>
                                        <p:cTn id="90" dur="1" fill="hold">
                                          <p:stCondLst>
                                            <p:cond delay="0"/>
                                          </p:stCondLst>
                                        </p:cTn>
                                        <p:tgtEl>
                                          <p:spTgt spid="63"/>
                                        </p:tgtEl>
                                        <p:attrNameLst>
                                          <p:attrName>style.visibility</p:attrName>
                                        </p:attrNameLst>
                                      </p:cBhvr>
                                      <p:to>
                                        <p:strVal val="visible"/>
                                      </p:to>
                                    </p:set>
                                    <p:animEffect transition="in" filter="wipe(down)">
                                      <p:cBhvr>
                                        <p:cTn id="91" dur="75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1667</TotalTime>
  <Words>1428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2019-09-06T16:54:45Z</dcterms:modified>
</cp:coreProperties>
</file>